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7"/>
    <p:restoredTop sz="84774"/>
  </p:normalViewPr>
  <p:slideViewPr>
    <p:cSldViewPr snapToGrid="0">
      <p:cViewPr varScale="1">
        <p:scale>
          <a:sx n="107" d="100"/>
          <a:sy n="107" d="100"/>
        </p:scale>
        <p:origin x="8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B66B7-76E9-4B1A-9F04-E550027F29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02CD7B-3B1C-4564-9ACD-A846E552F6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BMW: known for innovation and engineering</a:t>
          </a:r>
        </a:p>
      </dgm:t>
    </dgm:pt>
    <dgm:pt modelId="{7B74291E-2AD6-411F-82E6-E71423E6D7C7}" type="parTrans" cxnId="{D7446848-BB5F-4BE3-A656-FEE235734620}">
      <dgm:prSet/>
      <dgm:spPr/>
      <dgm:t>
        <a:bodyPr/>
        <a:lstStyle/>
        <a:p>
          <a:endParaRPr lang="en-US"/>
        </a:p>
      </dgm:t>
    </dgm:pt>
    <dgm:pt modelId="{19B72FE5-B394-4DD3-8473-A81017815A25}" type="sibTrans" cxnId="{D7446848-BB5F-4BE3-A656-FEE235734620}">
      <dgm:prSet/>
      <dgm:spPr/>
      <dgm:t>
        <a:bodyPr/>
        <a:lstStyle/>
        <a:p>
          <a:endParaRPr lang="en-US"/>
        </a:p>
      </dgm:t>
    </dgm:pt>
    <dgm:pt modelId="{C05458CD-9130-4320-9E6B-94FDECC8E7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Sales success varies by model features</a:t>
          </a:r>
        </a:p>
      </dgm:t>
    </dgm:pt>
    <dgm:pt modelId="{6F764E8C-0E7A-4970-9AA0-62EBF1743F06}" type="parTrans" cxnId="{97D9E931-E005-4038-BCE3-43E57A9C0545}">
      <dgm:prSet/>
      <dgm:spPr/>
      <dgm:t>
        <a:bodyPr/>
        <a:lstStyle/>
        <a:p>
          <a:endParaRPr lang="en-US"/>
        </a:p>
      </dgm:t>
    </dgm:pt>
    <dgm:pt modelId="{43D8788A-DCE5-4E36-A228-A259765A8242}" type="sibTrans" cxnId="{97D9E931-E005-4038-BCE3-43E57A9C0545}">
      <dgm:prSet/>
      <dgm:spPr/>
      <dgm:t>
        <a:bodyPr/>
        <a:lstStyle/>
        <a:p>
          <a:endParaRPr lang="en-US"/>
        </a:p>
      </dgm:t>
    </dgm:pt>
    <dgm:pt modelId="{FEB38827-4DAA-4B5F-B17A-8E6365C47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Historic trends show how feature combinations affect performance</a:t>
          </a:r>
        </a:p>
      </dgm:t>
    </dgm:pt>
    <dgm:pt modelId="{CCF0D533-E3EE-429D-9848-074DE63ACB56}" type="parTrans" cxnId="{0EE16312-55C3-438B-8D07-CF422ED18C2E}">
      <dgm:prSet/>
      <dgm:spPr/>
      <dgm:t>
        <a:bodyPr/>
        <a:lstStyle/>
        <a:p>
          <a:endParaRPr lang="en-US"/>
        </a:p>
      </dgm:t>
    </dgm:pt>
    <dgm:pt modelId="{214B6458-35FF-4AB0-AA41-7C25842D74A7}" type="sibTrans" cxnId="{0EE16312-55C3-438B-8D07-CF422ED18C2E}">
      <dgm:prSet/>
      <dgm:spPr/>
      <dgm:t>
        <a:bodyPr/>
        <a:lstStyle/>
        <a:p>
          <a:endParaRPr lang="en-US"/>
        </a:p>
      </dgm:t>
    </dgm:pt>
    <dgm:pt modelId="{EDC1BDA6-A561-4140-83E8-0AC93E1A40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 can uncover hidden patter in data</a:t>
          </a:r>
        </a:p>
      </dgm:t>
    </dgm:pt>
    <dgm:pt modelId="{E52C241F-FACF-4B84-935F-F0C6849B1ADB}" type="parTrans" cxnId="{05565CF3-BE3E-4977-8D1F-62CFDDAD5AFC}">
      <dgm:prSet/>
      <dgm:spPr/>
      <dgm:t>
        <a:bodyPr/>
        <a:lstStyle/>
        <a:p>
          <a:endParaRPr lang="en-US"/>
        </a:p>
      </dgm:t>
    </dgm:pt>
    <dgm:pt modelId="{2947C35A-948B-4888-B164-D8042EF079A6}" type="sibTrans" cxnId="{05565CF3-BE3E-4977-8D1F-62CFDDAD5AFC}">
      <dgm:prSet/>
      <dgm:spPr/>
      <dgm:t>
        <a:bodyPr/>
        <a:lstStyle/>
        <a:p>
          <a:endParaRPr lang="en-US"/>
        </a:p>
      </dgm:t>
    </dgm:pt>
    <dgm:pt modelId="{D188205D-D774-4944-AEF3-52C7304C76FB}" type="pres">
      <dgm:prSet presAssocID="{BE2B66B7-76E9-4B1A-9F04-E550027F2974}" presName="root" presStyleCnt="0">
        <dgm:presLayoutVars>
          <dgm:dir/>
          <dgm:resizeHandles val="exact"/>
        </dgm:presLayoutVars>
      </dgm:prSet>
      <dgm:spPr/>
    </dgm:pt>
    <dgm:pt modelId="{FFF8FA3E-5D2C-42D3-8159-8F170546306F}" type="pres">
      <dgm:prSet presAssocID="{1802CD7B-3B1C-4564-9ACD-A846E552F60D}" presName="compNode" presStyleCnt="0"/>
      <dgm:spPr/>
    </dgm:pt>
    <dgm:pt modelId="{7BE6EC76-A5D4-4D0E-999F-67F6CF747A88}" type="pres">
      <dgm:prSet presAssocID="{1802CD7B-3B1C-4564-9ACD-A846E552F60D}" presName="bgRect" presStyleLbl="bgShp" presStyleIdx="0" presStyleCnt="4"/>
      <dgm:spPr/>
    </dgm:pt>
    <dgm:pt modelId="{841E7A65-38FB-48A1-94D1-A522F9A66E01}" type="pres">
      <dgm:prSet presAssocID="{1802CD7B-3B1C-4564-9ACD-A846E552F6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7B0E1133-6B5D-403C-BD2B-28D5E315ED33}" type="pres">
      <dgm:prSet presAssocID="{1802CD7B-3B1C-4564-9ACD-A846E552F60D}" presName="spaceRect" presStyleCnt="0"/>
      <dgm:spPr/>
    </dgm:pt>
    <dgm:pt modelId="{F9FBB5C0-198C-4C6A-95C0-4D0C5F37A362}" type="pres">
      <dgm:prSet presAssocID="{1802CD7B-3B1C-4564-9ACD-A846E552F60D}" presName="parTx" presStyleLbl="revTx" presStyleIdx="0" presStyleCnt="4">
        <dgm:presLayoutVars>
          <dgm:chMax val="0"/>
          <dgm:chPref val="0"/>
        </dgm:presLayoutVars>
      </dgm:prSet>
      <dgm:spPr/>
    </dgm:pt>
    <dgm:pt modelId="{64F40406-3CE5-446C-994F-1AA0D650513E}" type="pres">
      <dgm:prSet presAssocID="{19B72FE5-B394-4DD3-8473-A81017815A25}" presName="sibTrans" presStyleCnt="0"/>
      <dgm:spPr/>
    </dgm:pt>
    <dgm:pt modelId="{0EEA05D8-4B7B-4739-8172-4DC3CE922B11}" type="pres">
      <dgm:prSet presAssocID="{C05458CD-9130-4320-9E6B-94FDECC8E7E4}" presName="compNode" presStyleCnt="0"/>
      <dgm:spPr/>
    </dgm:pt>
    <dgm:pt modelId="{BD29E415-708A-4200-BEB3-51D305BA1980}" type="pres">
      <dgm:prSet presAssocID="{C05458CD-9130-4320-9E6B-94FDECC8E7E4}" presName="bgRect" presStyleLbl="bgShp" presStyleIdx="1" presStyleCnt="4"/>
      <dgm:spPr/>
    </dgm:pt>
    <dgm:pt modelId="{5C5F7BCD-EFB2-47D9-BAE2-C340E027A651}" type="pres">
      <dgm:prSet presAssocID="{C05458CD-9130-4320-9E6B-94FDECC8E7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508953A-D091-4C8E-AECC-01717262B55C}" type="pres">
      <dgm:prSet presAssocID="{C05458CD-9130-4320-9E6B-94FDECC8E7E4}" presName="spaceRect" presStyleCnt="0"/>
      <dgm:spPr/>
    </dgm:pt>
    <dgm:pt modelId="{A9E4A2E3-8C76-4292-BFCA-81F9BA2FF3B2}" type="pres">
      <dgm:prSet presAssocID="{C05458CD-9130-4320-9E6B-94FDECC8E7E4}" presName="parTx" presStyleLbl="revTx" presStyleIdx="1" presStyleCnt="4">
        <dgm:presLayoutVars>
          <dgm:chMax val="0"/>
          <dgm:chPref val="0"/>
        </dgm:presLayoutVars>
      </dgm:prSet>
      <dgm:spPr/>
    </dgm:pt>
    <dgm:pt modelId="{CA863B88-8BCD-4543-B1A9-530D455CE6A4}" type="pres">
      <dgm:prSet presAssocID="{43D8788A-DCE5-4E36-A228-A259765A8242}" presName="sibTrans" presStyleCnt="0"/>
      <dgm:spPr/>
    </dgm:pt>
    <dgm:pt modelId="{740AD1D9-0345-44E1-AAF4-87C2EB3F88DB}" type="pres">
      <dgm:prSet presAssocID="{FEB38827-4DAA-4B5F-B17A-8E6365C473E9}" presName="compNode" presStyleCnt="0"/>
      <dgm:spPr/>
    </dgm:pt>
    <dgm:pt modelId="{38E1E0F4-7E5C-46D5-BD62-5F52C3169D7E}" type="pres">
      <dgm:prSet presAssocID="{FEB38827-4DAA-4B5F-B17A-8E6365C473E9}" presName="bgRect" presStyleLbl="bgShp" presStyleIdx="2" presStyleCnt="4"/>
      <dgm:spPr/>
    </dgm:pt>
    <dgm:pt modelId="{C5C69002-4403-436C-8D38-647A9F773E6B}" type="pres">
      <dgm:prSet presAssocID="{FEB38827-4DAA-4B5F-B17A-8E6365C473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564EC2-7974-42E4-924C-1CFC13268E8D}" type="pres">
      <dgm:prSet presAssocID="{FEB38827-4DAA-4B5F-B17A-8E6365C473E9}" presName="spaceRect" presStyleCnt="0"/>
      <dgm:spPr/>
    </dgm:pt>
    <dgm:pt modelId="{AD4AAD73-A101-4C5F-BE8E-C8C673CE3099}" type="pres">
      <dgm:prSet presAssocID="{FEB38827-4DAA-4B5F-B17A-8E6365C473E9}" presName="parTx" presStyleLbl="revTx" presStyleIdx="2" presStyleCnt="4">
        <dgm:presLayoutVars>
          <dgm:chMax val="0"/>
          <dgm:chPref val="0"/>
        </dgm:presLayoutVars>
      </dgm:prSet>
      <dgm:spPr/>
    </dgm:pt>
    <dgm:pt modelId="{5646FE7D-5AF3-4E10-8C5B-638A3B16E402}" type="pres">
      <dgm:prSet presAssocID="{214B6458-35FF-4AB0-AA41-7C25842D74A7}" presName="sibTrans" presStyleCnt="0"/>
      <dgm:spPr/>
    </dgm:pt>
    <dgm:pt modelId="{4546C89A-1CFF-4337-8EE3-F67B2A5E7358}" type="pres">
      <dgm:prSet presAssocID="{EDC1BDA6-A561-4140-83E8-0AC93E1A40F4}" presName="compNode" presStyleCnt="0"/>
      <dgm:spPr/>
    </dgm:pt>
    <dgm:pt modelId="{56339A30-BC88-44D7-91AC-F1F7EE5B5D8D}" type="pres">
      <dgm:prSet presAssocID="{EDC1BDA6-A561-4140-83E8-0AC93E1A40F4}" presName="bgRect" presStyleLbl="bgShp" presStyleIdx="3" presStyleCnt="4"/>
      <dgm:spPr/>
    </dgm:pt>
    <dgm:pt modelId="{6B8DBB68-3FA3-4C87-BFA5-5032413C3272}" type="pres">
      <dgm:prSet presAssocID="{EDC1BDA6-A561-4140-83E8-0AC93E1A40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B09BA3F-8A31-42CC-9B33-FF533D678B91}" type="pres">
      <dgm:prSet presAssocID="{EDC1BDA6-A561-4140-83E8-0AC93E1A40F4}" presName="spaceRect" presStyleCnt="0"/>
      <dgm:spPr/>
    </dgm:pt>
    <dgm:pt modelId="{D2316EE0-8CD0-4B6F-88F5-CCF8301848E4}" type="pres">
      <dgm:prSet presAssocID="{EDC1BDA6-A561-4140-83E8-0AC93E1A40F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EE16312-55C3-438B-8D07-CF422ED18C2E}" srcId="{BE2B66B7-76E9-4B1A-9F04-E550027F2974}" destId="{FEB38827-4DAA-4B5F-B17A-8E6365C473E9}" srcOrd="2" destOrd="0" parTransId="{CCF0D533-E3EE-429D-9848-074DE63ACB56}" sibTransId="{214B6458-35FF-4AB0-AA41-7C25842D74A7}"/>
    <dgm:cxn modelId="{BB071E20-B590-9F40-91A3-D97B720D36A0}" type="presOf" srcId="{1802CD7B-3B1C-4564-9ACD-A846E552F60D}" destId="{F9FBB5C0-198C-4C6A-95C0-4D0C5F37A362}" srcOrd="0" destOrd="0" presId="urn:microsoft.com/office/officeart/2018/2/layout/IconVerticalSolidList"/>
    <dgm:cxn modelId="{97D9E931-E005-4038-BCE3-43E57A9C0545}" srcId="{BE2B66B7-76E9-4B1A-9F04-E550027F2974}" destId="{C05458CD-9130-4320-9E6B-94FDECC8E7E4}" srcOrd="1" destOrd="0" parTransId="{6F764E8C-0E7A-4970-9AA0-62EBF1743F06}" sibTransId="{43D8788A-DCE5-4E36-A228-A259765A8242}"/>
    <dgm:cxn modelId="{D7446848-BB5F-4BE3-A656-FEE235734620}" srcId="{BE2B66B7-76E9-4B1A-9F04-E550027F2974}" destId="{1802CD7B-3B1C-4564-9ACD-A846E552F60D}" srcOrd="0" destOrd="0" parTransId="{7B74291E-2AD6-411F-82E6-E71423E6D7C7}" sibTransId="{19B72FE5-B394-4DD3-8473-A81017815A25}"/>
    <dgm:cxn modelId="{7734B378-00EE-6E4E-BB89-80748BCB2052}" type="presOf" srcId="{EDC1BDA6-A561-4140-83E8-0AC93E1A40F4}" destId="{D2316EE0-8CD0-4B6F-88F5-CCF8301848E4}" srcOrd="0" destOrd="0" presId="urn:microsoft.com/office/officeart/2018/2/layout/IconVerticalSolidList"/>
    <dgm:cxn modelId="{20FDBC95-0D43-4B46-96CF-5DC3C9CA5001}" type="presOf" srcId="{C05458CD-9130-4320-9E6B-94FDECC8E7E4}" destId="{A9E4A2E3-8C76-4292-BFCA-81F9BA2FF3B2}" srcOrd="0" destOrd="0" presId="urn:microsoft.com/office/officeart/2018/2/layout/IconVerticalSolidList"/>
    <dgm:cxn modelId="{573459C1-7083-C34E-96FB-EFE120BE5210}" type="presOf" srcId="{BE2B66B7-76E9-4B1A-9F04-E550027F2974}" destId="{D188205D-D774-4944-AEF3-52C7304C76FB}" srcOrd="0" destOrd="0" presId="urn:microsoft.com/office/officeart/2018/2/layout/IconVerticalSolidList"/>
    <dgm:cxn modelId="{1FAA67E9-337E-F84B-B715-C197DF40B18E}" type="presOf" srcId="{FEB38827-4DAA-4B5F-B17A-8E6365C473E9}" destId="{AD4AAD73-A101-4C5F-BE8E-C8C673CE3099}" srcOrd="0" destOrd="0" presId="urn:microsoft.com/office/officeart/2018/2/layout/IconVerticalSolidList"/>
    <dgm:cxn modelId="{05565CF3-BE3E-4977-8D1F-62CFDDAD5AFC}" srcId="{BE2B66B7-76E9-4B1A-9F04-E550027F2974}" destId="{EDC1BDA6-A561-4140-83E8-0AC93E1A40F4}" srcOrd="3" destOrd="0" parTransId="{E52C241F-FACF-4B84-935F-F0C6849B1ADB}" sibTransId="{2947C35A-948B-4888-B164-D8042EF079A6}"/>
    <dgm:cxn modelId="{1846B15B-CC45-A84D-A0B6-399509007FAD}" type="presParOf" srcId="{D188205D-D774-4944-AEF3-52C7304C76FB}" destId="{FFF8FA3E-5D2C-42D3-8159-8F170546306F}" srcOrd="0" destOrd="0" presId="urn:microsoft.com/office/officeart/2018/2/layout/IconVerticalSolidList"/>
    <dgm:cxn modelId="{7D0A3F80-05EA-7949-A1A1-DA7A2067F225}" type="presParOf" srcId="{FFF8FA3E-5D2C-42D3-8159-8F170546306F}" destId="{7BE6EC76-A5D4-4D0E-999F-67F6CF747A88}" srcOrd="0" destOrd="0" presId="urn:microsoft.com/office/officeart/2018/2/layout/IconVerticalSolidList"/>
    <dgm:cxn modelId="{9FF223AE-BA80-2645-9E35-0001CC427F92}" type="presParOf" srcId="{FFF8FA3E-5D2C-42D3-8159-8F170546306F}" destId="{841E7A65-38FB-48A1-94D1-A522F9A66E01}" srcOrd="1" destOrd="0" presId="urn:microsoft.com/office/officeart/2018/2/layout/IconVerticalSolidList"/>
    <dgm:cxn modelId="{E6D02772-DE51-B547-975A-96006742B272}" type="presParOf" srcId="{FFF8FA3E-5D2C-42D3-8159-8F170546306F}" destId="{7B0E1133-6B5D-403C-BD2B-28D5E315ED33}" srcOrd="2" destOrd="0" presId="urn:microsoft.com/office/officeart/2018/2/layout/IconVerticalSolidList"/>
    <dgm:cxn modelId="{4E639124-6A48-E54F-8278-0E8848F6D76E}" type="presParOf" srcId="{FFF8FA3E-5D2C-42D3-8159-8F170546306F}" destId="{F9FBB5C0-198C-4C6A-95C0-4D0C5F37A362}" srcOrd="3" destOrd="0" presId="urn:microsoft.com/office/officeart/2018/2/layout/IconVerticalSolidList"/>
    <dgm:cxn modelId="{76830428-E732-6846-AC98-2C6C27A42F9B}" type="presParOf" srcId="{D188205D-D774-4944-AEF3-52C7304C76FB}" destId="{64F40406-3CE5-446C-994F-1AA0D650513E}" srcOrd="1" destOrd="0" presId="urn:microsoft.com/office/officeart/2018/2/layout/IconVerticalSolidList"/>
    <dgm:cxn modelId="{BBE28A74-EAFA-7844-B74E-2648510EACFA}" type="presParOf" srcId="{D188205D-D774-4944-AEF3-52C7304C76FB}" destId="{0EEA05D8-4B7B-4739-8172-4DC3CE922B11}" srcOrd="2" destOrd="0" presId="urn:microsoft.com/office/officeart/2018/2/layout/IconVerticalSolidList"/>
    <dgm:cxn modelId="{5FF45D11-7047-FB4F-82D4-BE44FF6DB534}" type="presParOf" srcId="{0EEA05D8-4B7B-4739-8172-4DC3CE922B11}" destId="{BD29E415-708A-4200-BEB3-51D305BA1980}" srcOrd="0" destOrd="0" presId="urn:microsoft.com/office/officeart/2018/2/layout/IconVerticalSolidList"/>
    <dgm:cxn modelId="{1292DBEA-198A-B149-B304-823A4D4BE7A7}" type="presParOf" srcId="{0EEA05D8-4B7B-4739-8172-4DC3CE922B11}" destId="{5C5F7BCD-EFB2-47D9-BAE2-C340E027A651}" srcOrd="1" destOrd="0" presId="urn:microsoft.com/office/officeart/2018/2/layout/IconVerticalSolidList"/>
    <dgm:cxn modelId="{A7AD86C2-45D4-604A-AB4E-087B1B19B056}" type="presParOf" srcId="{0EEA05D8-4B7B-4739-8172-4DC3CE922B11}" destId="{E508953A-D091-4C8E-AECC-01717262B55C}" srcOrd="2" destOrd="0" presId="urn:microsoft.com/office/officeart/2018/2/layout/IconVerticalSolidList"/>
    <dgm:cxn modelId="{0814280C-AA53-BF42-84EB-A62B97A17045}" type="presParOf" srcId="{0EEA05D8-4B7B-4739-8172-4DC3CE922B11}" destId="{A9E4A2E3-8C76-4292-BFCA-81F9BA2FF3B2}" srcOrd="3" destOrd="0" presId="urn:microsoft.com/office/officeart/2018/2/layout/IconVerticalSolidList"/>
    <dgm:cxn modelId="{D07D80BF-AD30-3543-8172-52D4A290FF6C}" type="presParOf" srcId="{D188205D-D774-4944-AEF3-52C7304C76FB}" destId="{CA863B88-8BCD-4543-B1A9-530D455CE6A4}" srcOrd="3" destOrd="0" presId="urn:microsoft.com/office/officeart/2018/2/layout/IconVerticalSolidList"/>
    <dgm:cxn modelId="{FF32A05B-54A7-EF46-909C-3E98F335C30E}" type="presParOf" srcId="{D188205D-D774-4944-AEF3-52C7304C76FB}" destId="{740AD1D9-0345-44E1-AAF4-87C2EB3F88DB}" srcOrd="4" destOrd="0" presId="urn:microsoft.com/office/officeart/2018/2/layout/IconVerticalSolidList"/>
    <dgm:cxn modelId="{38CEB86B-BDB3-374F-83B9-6B94E606684C}" type="presParOf" srcId="{740AD1D9-0345-44E1-AAF4-87C2EB3F88DB}" destId="{38E1E0F4-7E5C-46D5-BD62-5F52C3169D7E}" srcOrd="0" destOrd="0" presId="urn:microsoft.com/office/officeart/2018/2/layout/IconVerticalSolidList"/>
    <dgm:cxn modelId="{F0FDB7DC-E6BE-6246-BF19-D630F9041D78}" type="presParOf" srcId="{740AD1D9-0345-44E1-AAF4-87C2EB3F88DB}" destId="{C5C69002-4403-436C-8D38-647A9F773E6B}" srcOrd="1" destOrd="0" presId="urn:microsoft.com/office/officeart/2018/2/layout/IconVerticalSolidList"/>
    <dgm:cxn modelId="{D7A8A82A-4C0E-1B4A-A0B7-92A9BE312864}" type="presParOf" srcId="{740AD1D9-0345-44E1-AAF4-87C2EB3F88DB}" destId="{BF564EC2-7974-42E4-924C-1CFC13268E8D}" srcOrd="2" destOrd="0" presId="urn:microsoft.com/office/officeart/2018/2/layout/IconVerticalSolidList"/>
    <dgm:cxn modelId="{52AC0CA6-9F8C-A142-8241-5998AFF0FA25}" type="presParOf" srcId="{740AD1D9-0345-44E1-AAF4-87C2EB3F88DB}" destId="{AD4AAD73-A101-4C5F-BE8E-C8C673CE3099}" srcOrd="3" destOrd="0" presId="urn:microsoft.com/office/officeart/2018/2/layout/IconVerticalSolidList"/>
    <dgm:cxn modelId="{A4F93483-04CF-9549-B588-70BB683D3B5D}" type="presParOf" srcId="{D188205D-D774-4944-AEF3-52C7304C76FB}" destId="{5646FE7D-5AF3-4E10-8C5B-638A3B16E402}" srcOrd="5" destOrd="0" presId="urn:microsoft.com/office/officeart/2018/2/layout/IconVerticalSolidList"/>
    <dgm:cxn modelId="{8103FDD2-6648-E042-BEA7-9390C0A31292}" type="presParOf" srcId="{D188205D-D774-4944-AEF3-52C7304C76FB}" destId="{4546C89A-1CFF-4337-8EE3-F67B2A5E7358}" srcOrd="6" destOrd="0" presId="urn:microsoft.com/office/officeart/2018/2/layout/IconVerticalSolidList"/>
    <dgm:cxn modelId="{F83C9E84-E368-074E-99AF-AB4EF1A1AA6C}" type="presParOf" srcId="{4546C89A-1CFF-4337-8EE3-F67B2A5E7358}" destId="{56339A30-BC88-44D7-91AC-F1F7EE5B5D8D}" srcOrd="0" destOrd="0" presId="urn:microsoft.com/office/officeart/2018/2/layout/IconVerticalSolidList"/>
    <dgm:cxn modelId="{85E677F9-E00B-F54C-8F1A-B9939A81B5E7}" type="presParOf" srcId="{4546C89A-1CFF-4337-8EE3-F67B2A5E7358}" destId="{6B8DBB68-3FA3-4C87-BFA5-5032413C3272}" srcOrd="1" destOrd="0" presId="urn:microsoft.com/office/officeart/2018/2/layout/IconVerticalSolidList"/>
    <dgm:cxn modelId="{F828C048-EF07-F947-AE4F-52AC54FAC9F5}" type="presParOf" srcId="{4546C89A-1CFF-4337-8EE3-F67B2A5E7358}" destId="{EB09BA3F-8A31-42CC-9B33-FF533D678B91}" srcOrd="2" destOrd="0" presId="urn:microsoft.com/office/officeart/2018/2/layout/IconVerticalSolidList"/>
    <dgm:cxn modelId="{8FDBEA2A-8BB4-184E-83F4-320E7F05BF71}" type="presParOf" srcId="{4546C89A-1CFF-4337-8EE3-F67B2A5E7358}" destId="{D2316EE0-8CD0-4B6F-88F5-CCF8301848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A5F822-E78A-41E0-9878-4369585C12B0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DFBF33-BA1B-43A6-A9E2-DDD82EF1728E}">
      <dgm:prSet/>
      <dgm:spPr/>
      <dgm:t>
        <a:bodyPr/>
        <a:lstStyle/>
        <a:p>
          <a:r>
            <a:rPr lang="en-US" b="1"/>
            <a:t>Source:</a:t>
          </a:r>
          <a:endParaRPr lang="en-US"/>
        </a:p>
      </dgm:t>
    </dgm:pt>
    <dgm:pt modelId="{F0EA746A-BC04-4DFC-AC55-A9DECC5361DB}" type="parTrans" cxnId="{4F82B5F6-E53D-4757-BADA-4F152C9ED032}">
      <dgm:prSet/>
      <dgm:spPr/>
      <dgm:t>
        <a:bodyPr/>
        <a:lstStyle/>
        <a:p>
          <a:endParaRPr lang="en-US"/>
        </a:p>
      </dgm:t>
    </dgm:pt>
    <dgm:pt modelId="{2B3C6513-1FB1-420A-A9C3-C11447FD9C0C}" type="sibTrans" cxnId="{4F82B5F6-E53D-4757-BADA-4F152C9ED032}">
      <dgm:prSet/>
      <dgm:spPr/>
      <dgm:t>
        <a:bodyPr/>
        <a:lstStyle/>
        <a:p>
          <a:endParaRPr lang="en-US"/>
        </a:p>
      </dgm:t>
    </dgm:pt>
    <dgm:pt modelId="{89AC7A44-8500-4D44-A662-5BACFE81D6A1}">
      <dgm:prSet/>
      <dgm:spPr/>
      <dgm:t>
        <a:bodyPr/>
        <a:lstStyle/>
        <a:p>
          <a:r>
            <a:rPr lang="en-US"/>
            <a:t>Kaggle </a:t>
          </a:r>
        </a:p>
      </dgm:t>
    </dgm:pt>
    <dgm:pt modelId="{FAE14742-4316-495D-AD1B-3BB62B2BE21B}" type="parTrans" cxnId="{579C9601-04D8-4157-B9CC-59E7BAEF0661}">
      <dgm:prSet/>
      <dgm:spPr/>
      <dgm:t>
        <a:bodyPr/>
        <a:lstStyle/>
        <a:p>
          <a:endParaRPr lang="en-US"/>
        </a:p>
      </dgm:t>
    </dgm:pt>
    <dgm:pt modelId="{13E5BF67-BBD5-4463-87A3-0E8455AAEFAD}" type="sibTrans" cxnId="{579C9601-04D8-4157-B9CC-59E7BAEF0661}">
      <dgm:prSet/>
      <dgm:spPr/>
      <dgm:t>
        <a:bodyPr/>
        <a:lstStyle/>
        <a:p>
          <a:endParaRPr lang="en-US"/>
        </a:p>
      </dgm:t>
    </dgm:pt>
    <dgm:pt modelId="{4FCB9B6C-903B-4633-9651-020040BB5D6E}">
      <dgm:prSet/>
      <dgm:spPr/>
      <dgm:t>
        <a:bodyPr/>
        <a:lstStyle/>
        <a:p>
          <a:r>
            <a:rPr lang="en-US"/>
            <a:t>50,000 data points</a:t>
          </a:r>
        </a:p>
      </dgm:t>
    </dgm:pt>
    <dgm:pt modelId="{40E9479D-2138-4E74-A9C2-1A01FC4A17F0}" type="parTrans" cxnId="{1E08794A-D414-4131-9465-4DBC4E6A5F06}">
      <dgm:prSet/>
      <dgm:spPr/>
      <dgm:t>
        <a:bodyPr/>
        <a:lstStyle/>
        <a:p>
          <a:endParaRPr lang="en-US"/>
        </a:p>
      </dgm:t>
    </dgm:pt>
    <dgm:pt modelId="{46CFB50C-9FA4-4FAA-BB47-61D2911D53D9}" type="sibTrans" cxnId="{1E08794A-D414-4131-9465-4DBC4E6A5F06}">
      <dgm:prSet/>
      <dgm:spPr/>
      <dgm:t>
        <a:bodyPr/>
        <a:lstStyle/>
        <a:p>
          <a:endParaRPr lang="en-US"/>
        </a:p>
      </dgm:t>
    </dgm:pt>
    <dgm:pt modelId="{7B963138-5A61-4F3A-B0ED-55978B6DE629}">
      <dgm:prSet/>
      <dgm:spPr/>
      <dgm:t>
        <a:bodyPr/>
        <a:lstStyle/>
        <a:p>
          <a:r>
            <a:rPr lang="en-US"/>
            <a:t>BMW listings</a:t>
          </a:r>
        </a:p>
      </dgm:t>
    </dgm:pt>
    <dgm:pt modelId="{0450417D-8AE3-4EEE-BB07-AB62E1A2F820}" type="parTrans" cxnId="{5F725626-465E-44B4-9C39-C137F0A1766B}">
      <dgm:prSet/>
      <dgm:spPr/>
      <dgm:t>
        <a:bodyPr/>
        <a:lstStyle/>
        <a:p>
          <a:endParaRPr lang="en-US"/>
        </a:p>
      </dgm:t>
    </dgm:pt>
    <dgm:pt modelId="{9FAEC7EC-B27E-4D10-BD1F-557CF431A301}" type="sibTrans" cxnId="{5F725626-465E-44B4-9C39-C137F0A1766B}">
      <dgm:prSet/>
      <dgm:spPr/>
      <dgm:t>
        <a:bodyPr/>
        <a:lstStyle/>
        <a:p>
          <a:endParaRPr lang="en-US"/>
        </a:p>
      </dgm:t>
    </dgm:pt>
    <dgm:pt modelId="{6BD6E003-1B72-4277-B59F-D46C7DE5FF82}">
      <dgm:prSet/>
      <dgm:spPr/>
      <dgm:t>
        <a:bodyPr/>
        <a:lstStyle/>
        <a:p>
          <a:r>
            <a:rPr lang="en-US" b="1"/>
            <a:t>Features:</a:t>
          </a:r>
          <a:endParaRPr lang="en-US"/>
        </a:p>
      </dgm:t>
    </dgm:pt>
    <dgm:pt modelId="{2A8DCB1B-953D-4167-8220-C0D43C3B84A3}" type="parTrans" cxnId="{B439A4D9-2690-43B6-8B67-B882FC5DBE94}">
      <dgm:prSet/>
      <dgm:spPr/>
      <dgm:t>
        <a:bodyPr/>
        <a:lstStyle/>
        <a:p>
          <a:endParaRPr lang="en-US"/>
        </a:p>
      </dgm:t>
    </dgm:pt>
    <dgm:pt modelId="{70D60B3D-6A09-4D1B-98EE-EB69E72F71FC}" type="sibTrans" cxnId="{B439A4D9-2690-43B6-8B67-B882FC5DBE94}">
      <dgm:prSet/>
      <dgm:spPr/>
      <dgm:t>
        <a:bodyPr/>
        <a:lstStyle/>
        <a:p>
          <a:endParaRPr lang="en-US"/>
        </a:p>
      </dgm:t>
    </dgm:pt>
    <dgm:pt modelId="{C304BB33-BDC1-461D-BE17-EF7E972EBE67}">
      <dgm:prSet/>
      <dgm:spPr/>
      <dgm:t>
        <a:bodyPr/>
        <a:lstStyle/>
        <a:p>
          <a:r>
            <a:rPr lang="en-US"/>
            <a:t>Model</a:t>
          </a:r>
        </a:p>
      </dgm:t>
    </dgm:pt>
    <dgm:pt modelId="{CB59F850-5EDD-4ACB-A3D4-42E1297A0411}" type="parTrans" cxnId="{BABB1530-C062-47DF-B14B-CBDCE62FFF74}">
      <dgm:prSet/>
      <dgm:spPr/>
      <dgm:t>
        <a:bodyPr/>
        <a:lstStyle/>
        <a:p>
          <a:endParaRPr lang="en-US"/>
        </a:p>
      </dgm:t>
    </dgm:pt>
    <dgm:pt modelId="{360F7818-5EE3-4E3C-9864-6EEE6171B281}" type="sibTrans" cxnId="{BABB1530-C062-47DF-B14B-CBDCE62FFF74}">
      <dgm:prSet/>
      <dgm:spPr/>
      <dgm:t>
        <a:bodyPr/>
        <a:lstStyle/>
        <a:p>
          <a:endParaRPr lang="en-US"/>
        </a:p>
      </dgm:t>
    </dgm:pt>
    <dgm:pt modelId="{4B6D7E2C-82D5-4A3A-8358-D4BB99B70D82}">
      <dgm:prSet/>
      <dgm:spPr/>
      <dgm:t>
        <a:bodyPr/>
        <a:lstStyle/>
        <a:p>
          <a:r>
            <a:rPr lang="en-US"/>
            <a:t>Year</a:t>
          </a:r>
        </a:p>
      </dgm:t>
    </dgm:pt>
    <dgm:pt modelId="{6B76DC06-827D-4A5D-9188-8167C1C0CD40}" type="parTrans" cxnId="{DDF93247-BA1C-45A3-BD49-AA878F950770}">
      <dgm:prSet/>
      <dgm:spPr/>
      <dgm:t>
        <a:bodyPr/>
        <a:lstStyle/>
        <a:p>
          <a:endParaRPr lang="en-US"/>
        </a:p>
      </dgm:t>
    </dgm:pt>
    <dgm:pt modelId="{181E5BFF-4E0B-4926-8742-4EC7FC1260C7}" type="sibTrans" cxnId="{DDF93247-BA1C-45A3-BD49-AA878F950770}">
      <dgm:prSet/>
      <dgm:spPr/>
      <dgm:t>
        <a:bodyPr/>
        <a:lstStyle/>
        <a:p>
          <a:endParaRPr lang="en-US"/>
        </a:p>
      </dgm:t>
    </dgm:pt>
    <dgm:pt modelId="{8E10A9FF-A340-4EF8-9B4D-BEA1D138E7D8}">
      <dgm:prSet/>
      <dgm:spPr/>
      <dgm:t>
        <a:bodyPr/>
        <a:lstStyle/>
        <a:p>
          <a:r>
            <a:rPr lang="en-US"/>
            <a:t>Milage</a:t>
          </a:r>
        </a:p>
      </dgm:t>
    </dgm:pt>
    <dgm:pt modelId="{AB03B497-2B29-48A3-9149-CE07774C6B9C}" type="parTrans" cxnId="{698219A6-3CCB-4070-9C22-9AE5B5B7C765}">
      <dgm:prSet/>
      <dgm:spPr/>
      <dgm:t>
        <a:bodyPr/>
        <a:lstStyle/>
        <a:p>
          <a:endParaRPr lang="en-US"/>
        </a:p>
      </dgm:t>
    </dgm:pt>
    <dgm:pt modelId="{62F5C0B3-6FB8-4C65-B323-AC09174B8683}" type="sibTrans" cxnId="{698219A6-3CCB-4070-9C22-9AE5B5B7C765}">
      <dgm:prSet/>
      <dgm:spPr/>
      <dgm:t>
        <a:bodyPr/>
        <a:lstStyle/>
        <a:p>
          <a:endParaRPr lang="en-US"/>
        </a:p>
      </dgm:t>
    </dgm:pt>
    <dgm:pt modelId="{594A8609-6CC3-4608-99C9-911B705A0681}">
      <dgm:prSet/>
      <dgm:spPr/>
      <dgm:t>
        <a:bodyPr/>
        <a:lstStyle/>
        <a:p>
          <a:r>
            <a:rPr lang="en-US"/>
            <a:t>Fuel Type</a:t>
          </a:r>
        </a:p>
      </dgm:t>
    </dgm:pt>
    <dgm:pt modelId="{B46948C2-195C-40E8-AD64-CDDD9C86DD4B}" type="parTrans" cxnId="{EF632F65-856D-4B0E-8A88-94016DE3542B}">
      <dgm:prSet/>
      <dgm:spPr/>
      <dgm:t>
        <a:bodyPr/>
        <a:lstStyle/>
        <a:p>
          <a:endParaRPr lang="en-US"/>
        </a:p>
      </dgm:t>
    </dgm:pt>
    <dgm:pt modelId="{CDF058EE-D647-4D09-9597-A39C1327491B}" type="sibTrans" cxnId="{EF632F65-856D-4B0E-8A88-94016DE3542B}">
      <dgm:prSet/>
      <dgm:spPr/>
      <dgm:t>
        <a:bodyPr/>
        <a:lstStyle/>
        <a:p>
          <a:endParaRPr lang="en-US"/>
        </a:p>
      </dgm:t>
    </dgm:pt>
    <dgm:pt modelId="{6F1EDA0C-ABA8-45AA-B26E-4E4FE72CF399}">
      <dgm:prSet/>
      <dgm:spPr/>
      <dgm:t>
        <a:bodyPr/>
        <a:lstStyle/>
        <a:p>
          <a:r>
            <a:rPr lang="en-US"/>
            <a:t>Engine Size</a:t>
          </a:r>
        </a:p>
      </dgm:t>
    </dgm:pt>
    <dgm:pt modelId="{438EBB4D-DBC0-43BE-9058-DA57B5ECE416}" type="parTrans" cxnId="{DA3C02D6-049B-4A18-8B07-A370F65651D2}">
      <dgm:prSet/>
      <dgm:spPr/>
      <dgm:t>
        <a:bodyPr/>
        <a:lstStyle/>
        <a:p>
          <a:endParaRPr lang="en-US"/>
        </a:p>
      </dgm:t>
    </dgm:pt>
    <dgm:pt modelId="{0F8982AF-93DE-4B16-A3C9-39C6D45259A6}" type="sibTrans" cxnId="{DA3C02D6-049B-4A18-8B07-A370F65651D2}">
      <dgm:prSet/>
      <dgm:spPr/>
      <dgm:t>
        <a:bodyPr/>
        <a:lstStyle/>
        <a:p>
          <a:endParaRPr lang="en-US"/>
        </a:p>
      </dgm:t>
    </dgm:pt>
    <dgm:pt modelId="{76F80794-9466-4824-A978-A730223190E3}">
      <dgm:prSet/>
      <dgm:spPr/>
      <dgm:t>
        <a:bodyPr/>
        <a:lstStyle/>
        <a:p>
          <a:r>
            <a:rPr lang="en-US"/>
            <a:t>Price </a:t>
          </a:r>
        </a:p>
      </dgm:t>
    </dgm:pt>
    <dgm:pt modelId="{2275ECAD-18FE-47F5-BF31-EA4BD5B49821}" type="parTrans" cxnId="{9ED0836C-21ED-4076-96E7-E58A39316074}">
      <dgm:prSet/>
      <dgm:spPr/>
      <dgm:t>
        <a:bodyPr/>
        <a:lstStyle/>
        <a:p>
          <a:endParaRPr lang="en-US"/>
        </a:p>
      </dgm:t>
    </dgm:pt>
    <dgm:pt modelId="{7DB81813-F178-46FA-AFE2-71940828402A}" type="sibTrans" cxnId="{9ED0836C-21ED-4076-96E7-E58A39316074}">
      <dgm:prSet/>
      <dgm:spPr/>
      <dgm:t>
        <a:bodyPr/>
        <a:lstStyle/>
        <a:p>
          <a:endParaRPr lang="en-US"/>
        </a:p>
      </dgm:t>
    </dgm:pt>
    <dgm:pt modelId="{1D4A106E-DB73-4689-A098-3C3A39C60B93}">
      <dgm:prSet/>
      <dgm:spPr/>
      <dgm:t>
        <a:bodyPr/>
        <a:lstStyle/>
        <a:p>
          <a:r>
            <a:rPr lang="en-US"/>
            <a:t>Sales Classification</a:t>
          </a:r>
        </a:p>
      </dgm:t>
    </dgm:pt>
    <dgm:pt modelId="{01CEF3EE-4F03-455B-9025-A2A8E4A34ED2}" type="parTrans" cxnId="{B9670977-B6E9-48C7-BBE9-6D634191C90F}">
      <dgm:prSet/>
      <dgm:spPr/>
      <dgm:t>
        <a:bodyPr/>
        <a:lstStyle/>
        <a:p>
          <a:endParaRPr lang="en-US"/>
        </a:p>
      </dgm:t>
    </dgm:pt>
    <dgm:pt modelId="{65051537-EE9E-43DF-9985-1EFD5747B5E3}" type="sibTrans" cxnId="{B9670977-B6E9-48C7-BBE9-6D634191C90F}">
      <dgm:prSet/>
      <dgm:spPr/>
      <dgm:t>
        <a:bodyPr/>
        <a:lstStyle/>
        <a:p>
          <a:endParaRPr lang="en-US"/>
        </a:p>
      </dgm:t>
    </dgm:pt>
    <dgm:pt modelId="{0CBB9749-FAA8-4C4B-AEE0-11F2BA828664}">
      <dgm:prSet/>
      <dgm:spPr/>
      <dgm:t>
        <a:bodyPr/>
        <a:lstStyle/>
        <a:p>
          <a:r>
            <a:rPr lang="en-US" b="1"/>
            <a:t>Preprocessing:</a:t>
          </a:r>
          <a:endParaRPr lang="en-US"/>
        </a:p>
      </dgm:t>
    </dgm:pt>
    <dgm:pt modelId="{7C8570F5-1827-4CC0-A8B8-10E73A05D357}" type="parTrans" cxnId="{16F9D5F2-CBB7-4449-8D37-9107D8F67A67}">
      <dgm:prSet/>
      <dgm:spPr/>
      <dgm:t>
        <a:bodyPr/>
        <a:lstStyle/>
        <a:p>
          <a:endParaRPr lang="en-US"/>
        </a:p>
      </dgm:t>
    </dgm:pt>
    <dgm:pt modelId="{DDA16E2D-4EA4-42A3-A623-C873C3701A2A}" type="sibTrans" cxnId="{16F9D5F2-CBB7-4449-8D37-9107D8F67A67}">
      <dgm:prSet/>
      <dgm:spPr/>
      <dgm:t>
        <a:bodyPr/>
        <a:lstStyle/>
        <a:p>
          <a:endParaRPr lang="en-US"/>
        </a:p>
      </dgm:t>
    </dgm:pt>
    <dgm:pt modelId="{6B207640-E604-44DF-B928-EEBC302379BA}">
      <dgm:prSet/>
      <dgm:spPr/>
      <dgm:t>
        <a:bodyPr/>
        <a:lstStyle/>
        <a:p>
          <a:r>
            <a:rPr lang="en-US"/>
            <a:t>Removes Duplicates &amp; Missing Data</a:t>
          </a:r>
        </a:p>
      </dgm:t>
    </dgm:pt>
    <dgm:pt modelId="{8B6D94A4-66AE-405E-9ECC-435312F82132}" type="parTrans" cxnId="{FD9293B9-4878-4CA8-BE87-80B79A3DB024}">
      <dgm:prSet/>
      <dgm:spPr/>
      <dgm:t>
        <a:bodyPr/>
        <a:lstStyle/>
        <a:p>
          <a:endParaRPr lang="en-US"/>
        </a:p>
      </dgm:t>
    </dgm:pt>
    <dgm:pt modelId="{1387A735-9E70-46BD-912F-DAA5DB7C1BD2}" type="sibTrans" cxnId="{FD9293B9-4878-4CA8-BE87-80B79A3DB024}">
      <dgm:prSet/>
      <dgm:spPr/>
      <dgm:t>
        <a:bodyPr/>
        <a:lstStyle/>
        <a:p>
          <a:endParaRPr lang="en-US"/>
        </a:p>
      </dgm:t>
    </dgm:pt>
    <dgm:pt modelId="{2DE51D03-C161-4E5D-885E-BAE6F16FE855}">
      <dgm:prSet/>
      <dgm:spPr/>
      <dgm:t>
        <a:bodyPr/>
        <a:lstStyle/>
        <a:p>
          <a:r>
            <a:rPr lang="en-US"/>
            <a:t>Label Encoded Categorical Variables</a:t>
          </a:r>
        </a:p>
      </dgm:t>
    </dgm:pt>
    <dgm:pt modelId="{9F66A546-27AE-490A-8CAB-F01814621833}" type="parTrans" cxnId="{7AE7FD63-5B5E-4954-BAE3-86273AACC551}">
      <dgm:prSet/>
      <dgm:spPr/>
      <dgm:t>
        <a:bodyPr/>
        <a:lstStyle/>
        <a:p>
          <a:endParaRPr lang="en-US"/>
        </a:p>
      </dgm:t>
    </dgm:pt>
    <dgm:pt modelId="{A62E0274-4D60-4CF8-BB27-E3D188CA376E}" type="sibTrans" cxnId="{7AE7FD63-5B5E-4954-BAE3-86273AACC551}">
      <dgm:prSet/>
      <dgm:spPr/>
      <dgm:t>
        <a:bodyPr/>
        <a:lstStyle/>
        <a:p>
          <a:endParaRPr lang="en-US"/>
        </a:p>
      </dgm:t>
    </dgm:pt>
    <dgm:pt modelId="{5F0EE017-8E31-432D-9D42-D537A2DA394D}">
      <dgm:prSet/>
      <dgm:spPr/>
      <dgm:t>
        <a:bodyPr/>
        <a:lstStyle/>
        <a:p>
          <a:r>
            <a:rPr lang="en-US"/>
            <a:t>Detected Outlies with EDA</a:t>
          </a:r>
        </a:p>
      </dgm:t>
    </dgm:pt>
    <dgm:pt modelId="{C5120CBA-A16F-48D3-B6B2-151791A24B87}" type="parTrans" cxnId="{566C90CB-856C-4574-9CB6-69A1A71C8769}">
      <dgm:prSet/>
      <dgm:spPr/>
      <dgm:t>
        <a:bodyPr/>
        <a:lstStyle/>
        <a:p>
          <a:endParaRPr lang="en-US"/>
        </a:p>
      </dgm:t>
    </dgm:pt>
    <dgm:pt modelId="{5490BE71-5A74-463C-AA9D-6C7D1341F81A}" type="sibTrans" cxnId="{566C90CB-856C-4574-9CB6-69A1A71C8769}">
      <dgm:prSet/>
      <dgm:spPr/>
      <dgm:t>
        <a:bodyPr/>
        <a:lstStyle/>
        <a:p>
          <a:endParaRPr lang="en-US"/>
        </a:p>
      </dgm:t>
    </dgm:pt>
    <dgm:pt modelId="{317A09F3-85CA-3E43-8284-6FB41CF53D42}" type="pres">
      <dgm:prSet presAssocID="{74A5F822-E78A-41E0-9878-4369585C12B0}" presName="Name0" presStyleCnt="0">
        <dgm:presLayoutVars>
          <dgm:dir/>
          <dgm:animLvl val="lvl"/>
          <dgm:resizeHandles val="exact"/>
        </dgm:presLayoutVars>
      </dgm:prSet>
      <dgm:spPr/>
    </dgm:pt>
    <dgm:pt modelId="{0CF5F04D-5685-494B-8F4E-F3510B27603F}" type="pres">
      <dgm:prSet presAssocID="{B4DFBF33-BA1B-43A6-A9E2-DDD82EF1728E}" presName="composite" presStyleCnt="0"/>
      <dgm:spPr/>
    </dgm:pt>
    <dgm:pt modelId="{7E7808B2-C9E7-744E-9EA5-53ECF634BA19}" type="pres">
      <dgm:prSet presAssocID="{B4DFBF33-BA1B-43A6-A9E2-DDD82EF1728E}" presName="parTx" presStyleLbl="alignNode1" presStyleIdx="0" presStyleCnt="3">
        <dgm:presLayoutVars>
          <dgm:chMax val="0"/>
          <dgm:chPref val="0"/>
        </dgm:presLayoutVars>
      </dgm:prSet>
      <dgm:spPr/>
    </dgm:pt>
    <dgm:pt modelId="{FF50ECE1-D7AA-8A44-98EE-C7CB691D339E}" type="pres">
      <dgm:prSet presAssocID="{B4DFBF33-BA1B-43A6-A9E2-DDD82EF1728E}" presName="desTx" presStyleLbl="alignAccFollowNode1" presStyleIdx="0" presStyleCnt="3">
        <dgm:presLayoutVars/>
      </dgm:prSet>
      <dgm:spPr/>
    </dgm:pt>
    <dgm:pt modelId="{8E43A911-DE9C-F643-A689-5CF96AB131B9}" type="pres">
      <dgm:prSet presAssocID="{2B3C6513-1FB1-420A-A9C3-C11447FD9C0C}" presName="space" presStyleCnt="0"/>
      <dgm:spPr/>
    </dgm:pt>
    <dgm:pt modelId="{19133EB7-2A99-7746-AB3D-AFC314B47A72}" type="pres">
      <dgm:prSet presAssocID="{6BD6E003-1B72-4277-B59F-D46C7DE5FF82}" presName="composite" presStyleCnt="0"/>
      <dgm:spPr/>
    </dgm:pt>
    <dgm:pt modelId="{8F6E8E74-57C4-C141-9837-A61E5A8730D0}" type="pres">
      <dgm:prSet presAssocID="{6BD6E003-1B72-4277-B59F-D46C7DE5FF82}" presName="parTx" presStyleLbl="alignNode1" presStyleIdx="1" presStyleCnt="3">
        <dgm:presLayoutVars>
          <dgm:chMax val="0"/>
          <dgm:chPref val="0"/>
        </dgm:presLayoutVars>
      </dgm:prSet>
      <dgm:spPr/>
    </dgm:pt>
    <dgm:pt modelId="{FD739622-CDFD-BB45-B76C-28CD5EAB84C0}" type="pres">
      <dgm:prSet presAssocID="{6BD6E003-1B72-4277-B59F-D46C7DE5FF82}" presName="desTx" presStyleLbl="alignAccFollowNode1" presStyleIdx="1" presStyleCnt="3">
        <dgm:presLayoutVars/>
      </dgm:prSet>
      <dgm:spPr/>
    </dgm:pt>
    <dgm:pt modelId="{23F178D1-D3E7-5A4C-9891-D9298C4005A0}" type="pres">
      <dgm:prSet presAssocID="{70D60B3D-6A09-4D1B-98EE-EB69E72F71FC}" presName="space" presStyleCnt="0"/>
      <dgm:spPr/>
    </dgm:pt>
    <dgm:pt modelId="{039027E7-6F16-F545-97E9-361B67115A76}" type="pres">
      <dgm:prSet presAssocID="{0CBB9749-FAA8-4C4B-AEE0-11F2BA828664}" presName="composite" presStyleCnt="0"/>
      <dgm:spPr/>
    </dgm:pt>
    <dgm:pt modelId="{48E2E4E5-1131-B646-A83F-D3A44A552FB6}" type="pres">
      <dgm:prSet presAssocID="{0CBB9749-FAA8-4C4B-AEE0-11F2BA828664}" presName="parTx" presStyleLbl="alignNode1" presStyleIdx="2" presStyleCnt="3">
        <dgm:presLayoutVars>
          <dgm:chMax val="0"/>
          <dgm:chPref val="0"/>
        </dgm:presLayoutVars>
      </dgm:prSet>
      <dgm:spPr/>
    </dgm:pt>
    <dgm:pt modelId="{E9F5B061-6115-A541-B396-606219B47A5B}" type="pres">
      <dgm:prSet presAssocID="{0CBB9749-FAA8-4C4B-AEE0-11F2BA828664}" presName="desTx" presStyleLbl="alignAccFollowNode1" presStyleIdx="2" presStyleCnt="3">
        <dgm:presLayoutVars/>
      </dgm:prSet>
      <dgm:spPr/>
    </dgm:pt>
  </dgm:ptLst>
  <dgm:cxnLst>
    <dgm:cxn modelId="{579C9601-04D8-4157-B9CC-59E7BAEF0661}" srcId="{B4DFBF33-BA1B-43A6-A9E2-DDD82EF1728E}" destId="{89AC7A44-8500-4D44-A662-5BACFE81D6A1}" srcOrd="0" destOrd="0" parTransId="{FAE14742-4316-495D-AD1B-3BB62B2BE21B}" sibTransId="{13E5BF67-BBD5-4463-87A3-0E8455AAEFAD}"/>
    <dgm:cxn modelId="{B9BC840C-D9B9-1D4A-807B-9A9FF515F266}" type="presOf" srcId="{8E10A9FF-A340-4EF8-9B4D-BEA1D138E7D8}" destId="{FD739622-CDFD-BB45-B76C-28CD5EAB84C0}" srcOrd="0" destOrd="2" presId="urn:microsoft.com/office/officeart/2016/7/layout/HorizontalActionList"/>
    <dgm:cxn modelId="{5F725626-465E-44B4-9C39-C137F0A1766B}" srcId="{B4DFBF33-BA1B-43A6-A9E2-DDD82EF1728E}" destId="{7B963138-5A61-4F3A-B0ED-55978B6DE629}" srcOrd="2" destOrd="0" parTransId="{0450417D-8AE3-4EEE-BB07-AB62E1A2F820}" sibTransId="{9FAEC7EC-B27E-4D10-BD1F-557CF431A301}"/>
    <dgm:cxn modelId="{46A90227-24F0-D944-A580-94449E45ACB6}" type="presOf" srcId="{7B963138-5A61-4F3A-B0ED-55978B6DE629}" destId="{FF50ECE1-D7AA-8A44-98EE-C7CB691D339E}" srcOrd="0" destOrd="2" presId="urn:microsoft.com/office/officeart/2016/7/layout/HorizontalActionList"/>
    <dgm:cxn modelId="{2E8F0E2A-BA12-B04F-B6E0-E354B925DA51}" type="presOf" srcId="{76F80794-9466-4824-A978-A730223190E3}" destId="{FD739622-CDFD-BB45-B76C-28CD5EAB84C0}" srcOrd="0" destOrd="5" presId="urn:microsoft.com/office/officeart/2016/7/layout/HorizontalActionList"/>
    <dgm:cxn modelId="{DED0442F-05EA-0C4B-80F8-450ADBA2A82D}" type="presOf" srcId="{B4DFBF33-BA1B-43A6-A9E2-DDD82EF1728E}" destId="{7E7808B2-C9E7-744E-9EA5-53ECF634BA19}" srcOrd="0" destOrd="0" presId="urn:microsoft.com/office/officeart/2016/7/layout/HorizontalActionList"/>
    <dgm:cxn modelId="{BABB1530-C062-47DF-B14B-CBDCE62FFF74}" srcId="{6BD6E003-1B72-4277-B59F-D46C7DE5FF82}" destId="{C304BB33-BDC1-461D-BE17-EF7E972EBE67}" srcOrd="0" destOrd="0" parTransId="{CB59F850-5EDD-4ACB-A3D4-42E1297A0411}" sibTransId="{360F7818-5EE3-4E3C-9864-6EEE6171B281}"/>
    <dgm:cxn modelId="{41F5AA3E-D07B-574F-8C82-04C49FC4B020}" type="presOf" srcId="{0CBB9749-FAA8-4C4B-AEE0-11F2BA828664}" destId="{48E2E4E5-1131-B646-A83F-D3A44A552FB6}" srcOrd="0" destOrd="0" presId="urn:microsoft.com/office/officeart/2016/7/layout/HorizontalActionList"/>
    <dgm:cxn modelId="{DDF93247-BA1C-45A3-BD49-AA878F950770}" srcId="{6BD6E003-1B72-4277-B59F-D46C7DE5FF82}" destId="{4B6D7E2C-82D5-4A3A-8358-D4BB99B70D82}" srcOrd="1" destOrd="0" parTransId="{6B76DC06-827D-4A5D-9188-8167C1C0CD40}" sibTransId="{181E5BFF-4E0B-4926-8742-4EC7FC1260C7}"/>
    <dgm:cxn modelId="{1E08794A-D414-4131-9465-4DBC4E6A5F06}" srcId="{B4DFBF33-BA1B-43A6-A9E2-DDD82EF1728E}" destId="{4FCB9B6C-903B-4633-9651-020040BB5D6E}" srcOrd="1" destOrd="0" parTransId="{40E9479D-2138-4E74-A9C2-1A01FC4A17F0}" sibTransId="{46CFB50C-9FA4-4FAA-BB47-61D2911D53D9}"/>
    <dgm:cxn modelId="{BA640B52-F4F0-8342-BE2A-8D0545D4B885}" type="presOf" srcId="{6F1EDA0C-ABA8-45AA-B26E-4E4FE72CF399}" destId="{FD739622-CDFD-BB45-B76C-28CD5EAB84C0}" srcOrd="0" destOrd="4" presId="urn:microsoft.com/office/officeart/2016/7/layout/HorizontalActionList"/>
    <dgm:cxn modelId="{32509655-1CAD-944E-B2C8-D6E4C857C5A0}" type="presOf" srcId="{6BD6E003-1B72-4277-B59F-D46C7DE5FF82}" destId="{8F6E8E74-57C4-C141-9837-A61E5A8730D0}" srcOrd="0" destOrd="0" presId="urn:microsoft.com/office/officeart/2016/7/layout/HorizontalActionList"/>
    <dgm:cxn modelId="{7AE7FD63-5B5E-4954-BAE3-86273AACC551}" srcId="{0CBB9749-FAA8-4C4B-AEE0-11F2BA828664}" destId="{2DE51D03-C161-4E5D-885E-BAE6F16FE855}" srcOrd="1" destOrd="0" parTransId="{9F66A546-27AE-490A-8CAB-F01814621833}" sibTransId="{A62E0274-4D60-4CF8-BB27-E3D188CA376E}"/>
    <dgm:cxn modelId="{EF632F65-856D-4B0E-8A88-94016DE3542B}" srcId="{6BD6E003-1B72-4277-B59F-D46C7DE5FF82}" destId="{594A8609-6CC3-4608-99C9-911B705A0681}" srcOrd="3" destOrd="0" parTransId="{B46948C2-195C-40E8-AD64-CDDD9C86DD4B}" sibTransId="{CDF058EE-D647-4D09-9597-A39C1327491B}"/>
    <dgm:cxn modelId="{9ED0836C-21ED-4076-96E7-E58A39316074}" srcId="{6BD6E003-1B72-4277-B59F-D46C7DE5FF82}" destId="{76F80794-9466-4824-A978-A730223190E3}" srcOrd="5" destOrd="0" parTransId="{2275ECAD-18FE-47F5-BF31-EA4BD5B49821}" sibTransId="{7DB81813-F178-46FA-AFE2-71940828402A}"/>
    <dgm:cxn modelId="{B9670977-B6E9-48C7-BBE9-6D634191C90F}" srcId="{6BD6E003-1B72-4277-B59F-D46C7DE5FF82}" destId="{1D4A106E-DB73-4689-A098-3C3A39C60B93}" srcOrd="6" destOrd="0" parTransId="{01CEF3EE-4F03-455B-9025-A2A8E4A34ED2}" sibTransId="{65051537-EE9E-43DF-9985-1EFD5747B5E3}"/>
    <dgm:cxn modelId="{137BE67B-C4F2-AE43-8941-F16D8BFF72AA}" type="presOf" srcId="{1D4A106E-DB73-4689-A098-3C3A39C60B93}" destId="{FD739622-CDFD-BB45-B76C-28CD5EAB84C0}" srcOrd="0" destOrd="6" presId="urn:microsoft.com/office/officeart/2016/7/layout/HorizontalActionList"/>
    <dgm:cxn modelId="{1AAA597C-02D4-FB45-B24B-414194E4A160}" type="presOf" srcId="{C304BB33-BDC1-461D-BE17-EF7E972EBE67}" destId="{FD739622-CDFD-BB45-B76C-28CD5EAB84C0}" srcOrd="0" destOrd="0" presId="urn:microsoft.com/office/officeart/2016/7/layout/HorizontalActionList"/>
    <dgm:cxn modelId="{BBFB0B7F-BA8A-DF46-A721-2C1CB44D0C17}" type="presOf" srcId="{4B6D7E2C-82D5-4A3A-8358-D4BB99B70D82}" destId="{FD739622-CDFD-BB45-B76C-28CD5EAB84C0}" srcOrd="0" destOrd="1" presId="urn:microsoft.com/office/officeart/2016/7/layout/HorizontalActionList"/>
    <dgm:cxn modelId="{F67F0082-3E72-164F-AFA6-14481EC6FAD9}" type="presOf" srcId="{2DE51D03-C161-4E5D-885E-BAE6F16FE855}" destId="{E9F5B061-6115-A541-B396-606219B47A5B}" srcOrd="0" destOrd="1" presId="urn:microsoft.com/office/officeart/2016/7/layout/HorizontalActionList"/>
    <dgm:cxn modelId="{DC879890-85FD-2949-A354-1B4E823D2D08}" type="presOf" srcId="{74A5F822-E78A-41E0-9878-4369585C12B0}" destId="{317A09F3-85CA-3E43-8284-6FB41CF53D42}" srcOrd="0" destOrd="0" presId="urn:microsoft.com/office/officeart/2016/7/layout/HorizontalActionList"/>
    <dgm:cxn modelId="{DD8D3E96-7BC7-3440-9F6B-16491683080A}" type="presOf" srcId="{6B207640-E604-44DF-B928-EEBC302379BA}" destId="{E9F5B061-6115-A541-B396-606219B47A5B}" srcOrd="0" destOrd="0" presId="urn:microsoft.com/office/officeart/2016/7/layout/HorizontalActionList"/>
    <dgm:cxn modelId="{34F3449E-D7E1-7048-B825-919C2F649DCE}" type="presOf" srcId="{4FCB9B6C-903B-4633-9651-020040BB5D6E}" destId="{FF50ECE1-D7AA-8A44-98EE-C7CB691D339E}" srcOrd="0" destOrd="1" presId="urn:microsoft.com/office/officeart/2016/7/layout/HorizontalActionList"/>
    <dgm:cxn modelId="{698219A6-3CCB-4070-9C22-9AE5B5B7C765}" srcId="{6BD6E003-1B72-4277-B59F-D46C7DE5FF82}" destId="{8E10A9FF-A340-4EF8-9B4D-BEA1D138E7D8}" srcOrd="2" destOrd="0" parTransId="{AB03B497-2B29-48A3-9149-CE07774C6B9C}" sibTransId="{62F5C0B3-6FB8-4C65-B323-AC09174B8683}"/>
    <dgm:cxn modelId="{FD9293B9-4878-4CA8-BE87-80B79A3DB024}" srcId="{0CBB9749-FAA8-4C4B-AEE0-11F2BA828664}" destId="{6B207640-E604-44DF-B928-EEBC302379BA}" srcOrd="0" destOrd="0" parTransId="{8B6D94A4-66AE-405E-9ECC-435312F82132}" sibTransId="{1387A735-9E70-46BD-912F-DAA5DB7C1BD2}"/>
    <dgm:cxn modelId="{3C13BBCA-223B-904D-A19D-B5FAC83585B7}" type="presOf" srcId="{5F0EE017-8E31-432D-9D42-D537A2DA394D}" destId="{E9F5B061-6115-A541-B396-606219B47A5B}" srcOrd="0" destOrd="2" presId="urn:microsoft.com/office/officeart/2016/7/layout/HorizontalActionList"/>
    <dgm:cxn modelId="{566C90CB-856C-4574-9CB6-69A1A71C8769}" srcId="{0CBB9749-FAA8-4C4B-AEE0-11F2BA828664}" destId="{5F0EE017-8E31-432D-9D42-D537A2DA394D}" srcOrd="2" destOrd="0" parTransId="{C5120CBA-A16F-48D3-B6B2-151791A24B87}" sibTransId="{5490BE71-5A74-463C-AA9D-6C7D1341F81A}"/>
    <dgm:cxn modelId="{DA3C02D6-049B-4A18-8B07-A370F65651D2}" srcId="{6BD6E003-1B72-4277-B59F-D46C7DE5FF82}" destId="{6F1EDA0C-ABA8-45AA-B26E-4E4FE72CF399}" srcOrd="4" destOrd="0" parTransId="{438EBB4D-DBC0-43BE-9058-DA57B5ECE416}" sibTransId="{0F8982AF-93DE-4B16-A3C9-39C6D45259A6}"/>
    <dgm:cxn modelId="{B439A4D9-2690-43B6-8B67-B882FC5DBE94}" srcId="{74A5F822-E78A-41E0-9878-4369585C12B0}" destId="{6BD6E003-1B72-4277-B59F-D46C7DE5FF82}" srcOrd="1" destOrd="0" parTransId="{2A8DCB1B-953D-4167-8220-C0D43C3B84A3}" sibTransId="{70D60B3D-6A09-4D1B-98EE-EB69E72F71FC}"/>
    <dgm:cxn modelId="{A09625EE-E67E-2146-94A0-65CED3535496}" type="presOf" srcId="{89AC7A44-8500-4D44-A662-5BACFE81D6A1}" destId="{FF50ECE1-D7AA-8A44-98EE-C7CB691D339E}" srcOrd="0" destOrd="0" presId="urn:microsoft.com/office/officeart/2016/7/layout/HorizontalActionList"/>
    <dgm:cxn modelId="{0E22D1F2-D907-C242-8D1E-AC9BADAE710E}" type="presOf" srcId="{594A8609-6CC3-4608-99C9-911B705A0681}" destId="{FD739622-CDFD-BB45-B76C-28CD5EAB84C0}" srcOrd="0" destOrd="3" presId="urn:microsoft.com/office/officeart/2016/7/layout/HorizontalActionList"/>
    <dgm:cxn modelId="{16F9D5F2-CBB7-4449-8D37-9107D8F67A67}" srcId="{74A5F822-E78A-41E0-9878-4369585C12B0}" destId="{0CBB9749-FAA8-4C4B-AEE0-11F2BA828664}" srcOrd="2" destOrd="0" parTransId="{7C8570F5-1827-4CC0-A8B8-10E73A05D357}" sibTransId="{DDA16E2D-4EA4-42A3-A623-C873C3701A2A}"/>
    <dgm:cxn modelId="{4F82B5F6-E53D-4757-BADA-4F152C9ED032}" srcId="{74A5F822-E78A-41E0-9878-4369585C12B0}" destId="{B4DFBF33-BA1B-43A6-A9E2-DDD82EF1728E}" srcOrd="0" destOrd="0" parTransId="{F0EA746A-BC04-4DFC-AC55-A9DECC5361DB}" sibTransId="{2B3C6513-1FB1-420A-A9C3-C11447FD9C0C}"/>
    <dgm:cxn modelId="{10D19C86-9909-9C40-AABB-0556379F6AE8}" type="presParOf" srcId="{317A09F3-85CA-3E43-8284-6FB41CF53D42}" destId="{0CF5F04D-5685-494B-8F4E-F3510B27603F}" srcOrd="0" destOrd="0" presId="urn:microsoft.com/office/officeart/2016/7/layout/HorizontalActionList"/>
    <dgm:cxn modelId="{B241D6F5-855A-8C4D-BA0B-93CFAEA4A019}" type="presParOf" srcId="{0CF5F04D-5685-494B-8F4E-F3510B27603F}" destId="{7E7808B2-C9E7-744E-9EA5-53ECF634BA19}" srcOrd="0" destOrd="0" presId="urn:microsoft.com/office/officeart/2016/7/layout/HorizontalActionList"/>
    <dgm:cxn modelId="{1386730B-EF66-354F-ABAD-2410BE1A27DA}" type="presParOf" srcId="{0CF5F04D-5685-494B-8F4E-F3510B27603F}" destId="{FF50ECE1-D7AA-8A44-98EE-C7CB691D339E}" srcOrd="1" destOrd="0" presId="urn:microsoft.com/office/officeart/2016/7/layout/HorizontalActionList"/>
    <dgm:cxn modelId="{A3A8D86C-38FA-4B4A-A66B-5F3B79E73D89}" type="presParOf" srcId="{317A09F3-85CA-3E43-8284-6FB41CF53D42}" destId="{8E43A911-DE9C-F643-A689-5CF96AB131B9}" srcOrd="1" destOrd="0" presId="urn:microsoft.com/office/officeart/2016/7/layout/HorizontalActionList"/>
    <dgm:cxn modelId="{9C4065B2-7193-2D42-BCBD-04A20A82E17B}" type="presParOf" srcId="{317A09F3-85CA-3E43-8284-6FB41CF53D42}" destId="{19133EB7-2A99-7746-AB3D-AFC314B47A72}" srcOrd="2" destOrd="0" presId="urn:microsoft.com/office/officeart/2016/7/layout/HorizontalActionList"/>
    <dgm:cxn modelId="{BAF308EA-62CA-9345-9432-164544C8C576}" type="presParOf" srcId="{19133EB7-2A99-7746-AB3D-AFC314B47A72}" destId="{8F6E8E74-57C4-C141-9837-A61E5A8730D0}" srcOrd="0" destOrd="0" presId="urn:microsoft.com/office/officeart/2016/7/layout/HorizontalActionList"/>
    <dgm:cxn modelId="{F94FD50F-0C2F-F74B-A7DD-B356D741EFD2}" type="presParOf" srcId="{19133EB7-2A99-7746-AB3D-AFC314B47A72}" destId="{FD739622-CDFD-BB45-B76C-28CD5EAB84C0}" srcOrd="1" destOrd="0" presId="urn:microsoft.com/office/officeart/2016/7/layout/HorizontalActionList"/>
    <dgm:cxn modelId="{EF481B28-0BDD-C945-8E39-0768269BB54E}" type="presParOf" srcId="{317A09F3-85CA-3E43-8284-6FB41CF53D42}" destId="{23F178D1-D3E7-5A4C-9891-D9298C4005A0}" srcOrd="3" destOrd="0" presId="urn:microsoft.com/office/officeart/2016/7/layout/HorizontalActionList"/>
    <dgm:cxn modelId="{B110D0A1-214E-794A-A9C1-5CB1B9364A8F}" type="presParOf" srcId="{317A09F3-85CA-3E43-8284-6FB41CF53D42}" destId="{039027E7-6F16-F545-97E9-361B67115A76}" srcOrd="4" destOrd="0" presId="urn:microsoft.com/office/officeart/2016/7/layout/HorizontalActionList"/>
    <dgm:cxn modelId="{161B671A-48A3-3E44-BD05-B30C9584F15F}" type="presParOf" srcId="{039027E7-6F16-F545-97E9-361B67115A76}" destId="{48E2E4E5-1131-B646-A83F-D3A44A552FB6}" srcOrd="0" destOrd="0" presId="urn:microsoft.com/office/officeart/2016/7/layout/HorizontalActionList"/>
    <dgm:cxn modelId="{F099D4B6-95B1-124B-B3B8-1BF1198D1B6C}" type="presParOf" srcId="{039027E7-6F16-F545-97E9-361B67115A76}" destId="{E9F5B061-6115-A541-B396-606219B47A5B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4F73F6-3BE7-4F55-B4F9-9DEC730186F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C9DFF7F-AFA1-44BD-AB5C-C14B35DAF1C0}">
      <dgm:prSet/>
      <dgm:spPr/>
      <dgm:t>
        <a:bodyPr/>
        <a:lstStyle/>
        <a:p>
          <a:r>
            <a:rPr lang="en-US" b="1"/>
            <a:t>Supervised Classification:</a:t>
          </a:r>
          <a:endParaRPr lang="en-US"/>
        </a:p>
      </dgm:t>
    </dgm:pt>
    <dgm:pt modelId="{FD0DDD8E-944B-4DC3-A8AB-C29766D2EF7E}" type="parTrans" cxnId="{78577EDB-CD65-4590-9042-651D95A07548}">
      <dgm:prSet/>
      <dgm:spPr/>
      <dgm:t>
        <a:bodyPr/>
        <a:lstStyle/>
        <a:p>
          <a:endParaRPr lang="en-US"/>
        </a:p>
      </dgm:t>
    </dgm:pt>
    <dgm:pt modelId="{28D078ED-BC53-4841-BF79-E20434CA1248}" type="sibTrans" cxnId="{78577EDB-CD65-4590-9042-651D95A07548}">
      <dgm:prSet/>
      <dgm:spPr/>
      <dgm:t>
        <a:bodyPr/>
        <a:lstStyle/>
        <a:p>
          <a:endParaRPr lang="en-US"/>
        </a:p>
      </dgm:t>
    </dgm:pt>
    <dgm:pt modelId="{84413F7E-1D17-4954-A8CC-3E50DCE4E4AE}">
      <dgm:prSet/>
      <dgm:spPr/>
      <dgm:t>
        <a:bodyPr/>
        <a:lstStyle/>
        <a:p>
          <a:r>
            <a:rPr lang="en-US"/>
            <a:t>Binary Target – “High” vs “Low” sales</a:t>
          </a:r>
        </a:p>
      </dgm:t>
    </dgm:pt>
    <dgm:pt modelId="{8B2D59C2-B934-4EA5-B701-24967E97D45F}" type="parTrans" cxnId="{77A3674F-993B-4366-A8A4-906F4C9051EF}">
      <dgm:prSet/>
      <dgm:spPr/>
      <dgm:t>
        <a:bodyPr/>
        <a:lstStyle/>
        <a:p>
          <a:endParaRPr lang="en-US"/>
        </a:p>
      </dgm:t>
    </dgm:pt>
    <dgm:pt modelId="{3DE78645-4882-42B5-8ADC-A545A28F8EEA}" type="sibTrans" cxnId="{77A3674F-993B-4366-A8A4-906F4C9051EF}">
      <dgm:prSet/>
      <dgm:spPr/>
      <dgm:t>
        <a:bodyPr/>
        <a:lstStyle/>
        <a:p>
          <a:endParaRPr lang="en-US"/>
        </a:p>
      </dgm:t>
    </dgm:pt>
    <dgm:pt modelId="{60F75217-588E-450C-A4C4-BF0B69831E56}">
      <dgm:prSet/>
      <dgm:spPr/>
      <dgm:t>
        <a:bodyPr/>
        <a:lstStyle/>
        <a:p>
          <a:r>
            <a:rPr lang="en-US"/>
            <a:t>Label Encoding for Categorical Features</a:t>
          </a:r>
        </a:p>
      </dgm:t>
    </dgm:pt>
    <dgm:pt modelId="{587930C1-664D-4277-9292-5D3A5AB11BF8}" type="parTrans" cxnId="{6CE13505-93DF-4FEC-B7E6-9868EA82E001}">
      <dgm:prSet/>
      <dgm:spPr/>
      <dgm:t>
        <a:bodyPr/>
        <a:lstStyle/>
        <a:p>
          <a:endParaRPr lang="en-US"/>
        </a:p>
      </dgm:t>
    </dgm:pt>
    <dgm:pt modelId="{96ED9348-CECC-473F-9DE3-575FCEBC5944}" type="sibTrans" cxnId="{6CE13505-93DF-4FEC-B7E6-9868EA82E001}">
      <dgm:prSet/>
      <dgm:spPr/>
      <dgm:t>
        <a:bodyPr/>
        <a:lstStyle/>
        <a:p>
          <a:endParaRPr lang="en-US"/>
        </a:p>
      </dgm:t>
    </dgm:pt>
    <dgm:pt modelId="{7F3A5EF5-0A01-470D-B77F-4E83554ED661}">
      <dgm:prSet/>
      <dgm:spPr/>
      <dgm:t>
        <a:bodyPr/>
        <a:lstStyle/>
        <a:p>
          <a:r>
            <a:rPr lang="en-US"/>
            <a:t>80/20 Train-Test Split</a:t>
          </a:r>
        </a:p>
      </dgm:t>
    </dgm:pt>
    <dgm:pt modelId="{C04BDCC6-A7DC-40FC-81DD-5F065C856C97}" type="parTrans" cxnId="{4D7355F7-C800-42BC-A6CF-D26F1E0F5355}">
      <dgm:prSet/>
      <dgm:spPr/>
      <dgm:t>
        <a:bodyPr/>
        <a:lstStyle/>
        <a:p>
          <a:endParaRPr lang="en-US"/>
        </a:p>
      </dgm:t>
    </dgm:pt>
    <dgm:pt modelId="{1F6BE847-6FB9-4755-A07A-FA46EBBD9497}" type="sibTrans" cxnId="{4D7355F7-C800-42BC-A6CF-D26F1E0F5355}">
      <dgm:prSet/>
      <dgm:spPr/>
      <dgm:t>
        <a:bodyPr/>
        <a:lstStyle/>
        <a:p>
          <a:endParaRPr lang="en-US"/>
        </a:p>
      </dgm:t>
    </dgm:pt>
    <dgm:pt modelId="{6D3E0ABF-B27C-4739-BD83-86CA7556E8BA}">
      <dgm:prSet/>
      <dgm:spPr/>
      <dgm:t>
        <a:bodyPr/>
        <a:lstStyle/>
        <a:p>
          <a:r>
            <a:rPr lang="en-US" b="1"/>
            <a:t>Models Used:</a:t>
          </a:r>
          <a:endParaRPr lang="en-US"/>
        </a:p>
      </dgm:t>
    </dgm:pt>
    <dgm:pt modelId="{2F6D8928-A57E-4F6E-BAFE-78580E3A3FF3}" type="parTrans" cxnId="{B6F07E02-8992-44DC-93B4-79515C1ABAEB}">
      <dgm:prSet/>
      <dgm:spPr/>
      <dgm:t>
        <a:bodyPr/>
        <a:lstStyle/>
        <a:p>
          <a:endParaRPr lang="en-US"/>
        </a:p>
      </dgm:t>
    </dgm:pt>
    <dgm:pt modelId="{16FA1697-F294-479E-9223-B82E2AD6E80A}" type="sibTrans" cxnId="{B6F07E02-8992-44DC-93B4-79515C1ABAEB}">
      <dgm:prSet/>
      <dgm:spPr/>
      <dgm:t>
        <a:bodyPr/>
        <a:lstStyle/>
        <a:p>
          <a:endParaRPr lang="en-US"/>
        </a:p>
      </dgm:t>
    </dgm:pt>
    <dgm:pt modelId="{A1B9268F-31D1-49B8-9E6B-D4632E71197F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C622E9A8-4E57-4FB5-90E1-E28E194A81F6}" type="parTrans" cxnId="{A9E9B52C-5E4C-4E60-ABFD-088F85DC9D1B}">
      <dgm:prSet/>
      <dgm:spPr/>
      <dgm:t>
        <a:bodyPr/>
        <a:lstStyle/>
        <a:p>
          <a:endParaRPr lang="en-US"/>
        </a:p>
      </dgm:t>
    </dgm:pt>
    <dgm:pt modelId="{BFA79DDE-1111-44C2-B358-18D218E55172}" type="sibTrans" cxnId="{A9E9B52C-5E4C-4E60-ABFD-088F85DC9D1B}">
      <dgm:prSet/>
      <dgm:spPr/>
      <dgm:t>
        <a:bodyPr/>
        <a:lstStyle/>
        <a:p>
          <a:endParaRPr lang="en-US"/>
        </a:p>
      </dgm:t>
    </dgm:pt>
    <dgm:pt modelId="{4FEAEE62-9B5D-42AD-B398-AE97887EC418}">
      <dgm:prSet/>
      <dgm:spPr/>
      <dgm:t>
        <a:bodyPr/>
        <a:lstStyle/>
        <a:p>
          <a:r>
            <a:rPr lang="en-US"/>
            <a:t>Random Forest Classifier</a:t>
          </a:r>
        </a:p>
      </dgm:t>
    </dgm:pt>
    <dgm:pt modelId="{47994219-5756-43B5-8B4C-236378D5D143}" type="parTrans" cxnId="{1C2E421F-983B-4E71-AD66-3A20700A6FAE}">
      <dgm:prSet/>
      <dgm:spPr/>
      <dgm:t>
        <a:bodyPr/>
        <a:lstStyle/>
        <a:p>
          <a:endParaRPr lang="en-US"/>
        </a:p>
      </dgm:t>
    </dgm:pt>
    <dgm:pt modelId="{477669B8-9C4B-46CD-A2DB-6940E4DB3490}" type="sibTrans" cxnId="{1C2E421F-983B-4E71-AD66-3A20700A6FAE}">
      <dgm:prSet/>
      <dgm:spPr/>
      <dgm:t>
        <a:bodyPr/>
        <a:lstStyle/>
        <a:p>
          <a:endParaRPr lang="en-US"/>
        </a:p>
      </dgm:t>
    </dgm:pt>
    <dgm:pt modelId="{69085336-B6F5-45E7-A869-6C6595E89E4D}">
      <dgm:prSet/>
      <dgm:spPr/>
      <dgm:t>
        <a:bodyPr/>
        <a:lstStyle/>
        <a:p>
          <a:r>
            <a:rPr lang="en-US"/>
            <a:t>XGBoost Classifier</a:t>
          </a:r>
        </a:p>
      </dgm:t>
    </dgm:pt>
    <dgm:pt modelId="{F9503DF6-0D90-4B38-8B4D-74245CB3C9B3}" type="parTrans" cxnId="{F9C13890-1170-4CC1-902D-4DE86DEF8DE6}">
      <dgm:prSet/>
      <dgm:spPr/>
      <dgm:t>
        <a:bodyPr/>
        <a:lstStyle/>
        <a:p>
          <a:endParaRPr lang="en-US"/>
        </a:p>
      </dgm:t>
    </dgm:pt>
    <dgm:pt modelId="{F8B52C2E-0FDE-44EC-97AE-351616AFA669}" type="sibTrans" cxnId="{F9C13890-1170-4CC1-902D-4DE86DEF8DE6}">
      <dgm:prSet/>
      <dgm:spPr/>
      <dgm:t>
        <a:bodyPr/>
        <a:lstStyle/>
        <a:p>
          <a:endParaRPr lang="en-US"/>
        </a:p>
      </dgm:t>
    </dgm:pt>
    <dgm:pt modelId="{62F76F50-08E6-1145-A2E0-019C1208DE46}" type="pres">
      <dgm:prSet presAssocID="{ED4F73F6-3BE7-4F55-B4F9-9DEC730186FD}" presName="linear" presStyleCnt="0">
        <dgm:presLayoutVars>
          <dgm:animLvl val="lvl"/>
          <dgm:resizeHandles val="exact"/>
        </dgm:presLayoutVars>
      </dgm:prSet>
      <dgm:spPr/>
    </dgm:pt>
    <dgm:pt modelId="{A96F7AFE-A290-7644-BABF-A6D2D065DD76}" type="pres">
      <dgm:prSet presAssocID="{4C9DFF7F-AFA1-44BD-AB5C-C14B35DAF1C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154CCFA-A132-AD43-B10B-E4985474B9DD}" type="pres">
      <dgm:prSet presAssocID="{4C9DFF7F-AFA1-44BD-AB5C-C14B35DAF1C0}" presName="childText" presStyleLbl="revTx" presStyleIdx="0" presStyleCnt="2">
        <dgm:presLayoutVars>
          <dgm:bulletEnabled val="1"/>
        </dgm:presLayoutVars>
      </dgm:prSet>
      <dgm:spPr/>
    </dgm:pt>
    <dgm:pt modelId="{0251369D-1BE5-F34E-B00E-42B04CC1F9ED}" type="pres">
      <dgm:prSet presAssocID="{6D3E0ABF-B27C-4739-BD83-86CA7556E8B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3DEC13D-C80D-A146-9775-C34A84B814FE}" type="pres">
      <dgm:prSet presAssocID="{6D3E0ABF-B27C-4739-BD83-86CA7556E8B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6F07E02-8992-44DC-93B4-79515C1ABAEB}" srcId="{ED4F73F6-3BE7-4F55-B4F9-9DEC730186FD}" destId="{6D3E0ABF-B27C-4739-BD83-86CA7556E8BA}" srcOrd="1" destOrd="0" parTransId="{2F6D8928-A57E-4F6E-BAFE-78580E3A3FF3}" sibTransId="{16FA1697-F294-479E-9223-B82E2AD6E80A}"/>
    <dgm:cxn modelId="{6CE13505-93DF-4FEC-B7E6-9868EA82E001}" srcId="{4C9DFF7F-AFA1-44BD-AB5C-C14B35DAF1C0}" destId="{60F75217-588E-450C-A4C4-BF0B69831E56}" srcOrd="1" destOrd="0" parTransId="{587930C1-664D-4277-9292-5D3A5AB11BF8}" sibTransId="{96ED9348-CECC-473F-9DE3-575FCEBC5944}"/>
    <dgm:cxn modelId="{1F63290F-2C04-574C-B4F0-94E5ADDFB919}" type="presOf" srcId="{60F75217-588E-450C-A4C4-BF0B69831E56}" destId="{D154CCFA-A132-AD43-B10B-E4985474B9DD}" srcOrd="0" destOrd="1" presId="urn:microsoft.com/office/officeart/2005/8/layout/vList2"/>
    <dgm:cxn modelId="{04F4B60F-635A-5B49-A9BF-934A392AC00F}" type="presOf" srcId="{7F3A5EF5-0A01-470D-B77F-4E83554ED661}" destId="{D154CCFA-A132-AD43-B10B-E4985474B9DD}" srcOrd="0" destOrd="2" presId="urn:microsoft.com/office/officeart/2005/8/layout/vList2"/>
    <dgm:cxn modelId="{1C2E421F-983B-4E71-AD66-3A20700A6FAE}" srcId="{6D3E0ABF-B27C-4739-BD83-86CA7556E8BA}" destId="{4FEAEE62-9B5D-42AD-B398-AE97887EC418}" srcOrd="1" destOrd="0" parTransId="{47994219-5756-43B5-8B4C-236378D5D143}" sibTransId="{477669B8-9C4B-46CD-A2DB-6940E4DB3490}"/>
    <dgm:cxn modelId="{47188A1F-B1A2-6943-B69C-103F819D2995}" type="presOf" srcId="{4C9DFF7F-AFA1-44BD-AB5C-C14B35DAF1C0}" destId="{A96F7AFE-A290-7644-BABF-A6D2D065DD76}" srcOrd="0" destOrd="0" presId="urn:microsoft.com/office/officeart/2005/8/layout/vList2"/>
    <dgm:cxn modelId="{A9E9B52C-5E4C-4E60-ABFD-088F85DC9D1B}" srcId="{6D3E0ABF-B27C-4739-BD83-86CA7556E8BA}" destId="{A1B9268F-31D1-49B8-9E6B-D4632E71197F}" srcOrd="0" destOrd="0" parTransId="{C622E9A8-4E57-4FB5-90E1-E28E194A81F6}" sibTransId="{BFA79DDE-1111-44C2-B358-18D218E55172}"/>
    <dgm:cxn modelId="{707FFA32-355D-AC42-89FC-49D942DABE0A}" type="presOf" srcId="{84413F7E-1D17-4954-A8CC-3E50DCE4E4AE}" destId="{D154CCFA-A132-AD43-B10B-E4985474B9DD}" srcOrd="0" destOrd="0" presId="urn:microsoft.com/office/officeart/2005/8/layout/vList2"/>
    <dgm:cxn modelId="{77A3674F-993B-4366-A8A4-906F4C9051EF}" srcId="{4C9DFF7F-AFA1-44BD-AB5C-C14B35DAF1C0}" destId="{84413F7E-1D17-4954-A8CC-3E50DCE4E4AE}" srcOrd="0" destOrd="0" parTransId="{8B2D59C2-B934-4EA5-B701-24967E97D45F}" sibTransId="{3DE78645-4882-42B5-8ADC-A545A28F8EEA}"/>
    <dgm:cxn modelId="{8926A687-BF9B-AD4B-8CA7-ABAFB10C40FA}" type="presOf" srcId="{A1B9268F-31D1-49B8-9E6B-D4632E71197F}" destId="{03DEC13D-C80D-A146-9775-C34A84B814FE}" srcOrd="0" destOrd="0" presId="urn:microsoft.com/office/officeart/2005/8/layout/vList2"/>
    <dgm:cxn modelId="{F9C13890-1170-4CC1-902D-4DE86DEF8DE6}" srcId="{6D3E0ABF-B27C-4739-BD83-86CA7556E8BA}" destId="{69085336-B6F5-45E7-A869-6C6595E89E4D}" srcOrd="2" destOrd="0" parTransId="{F9503DF6-0D90-4B38-8B4D-74245CB3C9B3}" sibTransId="{F8B52C2E-0FDE-44EC-97AE-351616AFA669}"/>
    <dgm:cxn modelId="{7877CED3-A78C-194A-981C-3793D8D1A21A}" type="presOf" srcId="{69085336-B6F5-45E7-A869-6C6595E89E4D}" destId="{03DEC13D-C80D-A146-9775-C34A84B814FE}" srcOrd="0" destOrd="2" presId="urn:microsoft.com/office/officeart/2005/8/layout/vList2"/>
    <dgm:cxn modelId="{9144D0D9-9D6B-DA45-83AB-885CF5636CD0}" type="presOf" srcId="{6D3E0ABF-B27C-4739-BD83-86CA7556E8BA}" destId="{0251369D-1BE5-F34E-B00E-42B04CC1F9ED}" srcOrd="0" destOrd="0" presId="urn:microsoft.com/office/officeart/2005/8/layout/vList2"/>
    <dgm:cxn modelId="{78577EDB-CD65-4590-9042-651D95A07548}" srcId="{ED4F73F6-3BE7-4F55-B4F9-9DEC730186FD}" destId="{4C9DFF7F-AFA1-44BD-AB5C-C14B35DAF1C0}" srcOrd="0" destOrd="0" parTransId="{FD0DDD8E-944B-4DC3-A8AB-C29766D2EF7E}" sibTransId="{28D078ED-BC53-4841-BF79-E20434CA1248}"/>
    <dgm:cxn modelId="{4D7355F7-C800-42BC-A6CF-D26F1E0F5355}" srcId="{4C9DFF7F-AFA1-44BD-AB5C-C14B35DAF1C0}" destId="{7F3A5EF5-0A01-470D-B77F-4E83554ED661}" srcOrd="2" destOrd="0" parTransId="{C04BDCC6-A7DC-40FC-81DD-5F065C856C97}" sibTransId="{1F6BE847-6FB9-4755-A07A-FA46EBBD9497}"/>
    <dgm:cxn modelId="{DB82B6FD-915B-8F4D-8B04-E189432155E5}" type="presOf" srcId="{ED4F73F6-3BE7-4F55-B4F9-9DEC730186FD}" destId="{62F76F50-08E6-1145-A2E0-019C1208DE46}" srcOrd="0" destOrd="0" presId="urn:microsoft.com/office/officeart/2005/8/layout/vList2"/>
    <dgm:cxn modelId="{DE92D2FE-C6E7-0D46-BE9D-8F3ECA0BC563}" type="presOf" srcId="{4FEAEE62-9B5D-42AD-B398-AE97887EC418}" destId="{03DEC13D-C80D-A146-9775-C34A84B814FE}" srcOrd="0" destOrd="1" presId="urn:microsoft.com/office/officeart/2005/8/layout/vList2"/>
    <dgm:cxn modelId="{8E9388B1-9274-AE46-BCF5-C584B33702D9}" type="presParOf" srcId="{62F76F50-08E6-1145-A2E0-019C1208DE46}" destId="{A96F7AFE-A290-7644-BABF-A6D2D065DD76}" srcOrd="0" destOrd="0" presId="urn:microsoft.com/office/officeart/2005/8/layout/vList2"/>
    <dgm:cxn modelId="{B5A4D2AD-A059-1344-BA16-FCE7EF81AE8B}" type="presParOf" srcId="{62F76F50-08E6-1145-A2E0-019C1208DE46}" destId="{D154CCFA-A132-AD43-B10B-E4985474B9DD}" srcOrd="1" destOrd="0" presId="urn:microsoft.com/office/officeart/2005/8/layout/vList2"/>
    <dgm:cxn modelId="{6CF8B85A-2059-4C41-B46B-E6B12AAB8A7D}" type="presParOf" srcId="{62F76F50-08E6-1145-A2E0-019C1208DE46}" destId="{0251369D-1BE5-F34E-B00E-42B04CC1F9ED}" srcOrd="2" destOrd="0" presId="urn:microsoft.com/office/officeart/2005/8/layout/vList2"/>
    <dgm:cxn modelId="{BEC671F4-7A19-B041-87EB-E8169FBC8B6B}" type="presParOf" srcId="{62F76F50-08E6-1145-A2E0-019C1208DE46}" destId="{03DEC13D-C80D-A146-9775-C34A84B814F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5C2998-1C4E-4D9B-BB51-E764F4952C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6D75F5B-8B1E-4B26-AC3D-BCAC90D2A636}">
      <dgm:prSet/>
      <dgm:spPr/>
      <dgm:t>
        <a:bodyPr/>
        <a:lstStyle/>
        <a:p>
          <a:r>
            <a:rPr lang="en-US"/>
            <a:t>Random Forest and XGBoost outperformed Logistic Regression</a:t>
          </a:r>
        </a:p>
      </dgm:t>
    </dgm:pt>
    <dgm:pt modelId="{5158642F-9BCA-4754-8298-D4580C9468E2}" type="parTrans" cxnId="{2D6229E4-770C-449D-90E0-3F866E7F154B}">
      <dgm:prSet/>
      <dgm:spPr/>
      <dgm:t>
        <a:bodyPr/>
        <a:lstStyle/>
        <a:p>
          <a:endParaRPr lang="en-US"/>
        </a:p>
      </dgm:t>
    </dgm:pt>
    <dgm:pt modelId="{03D64065-B0F7-4089-BD62-E64A79D169A0}" type="sibTrans" cxnId="{2D6229E4-770C-449D-90E0-3F866E7F154B}">
      <dgm:prSet/>
      <dgm:spPr/>
      <dgm:t>
        <a:bodyPr/>
        <a:lstStyle/>
        <a:p>
          <a:endParaRPr lang="en-US"/>
        </a:p>
      </dgm:t>
    </dgm:pt>
    <dgm:pt modelId="{1F68C3B0-CD4E-4958-AD9F-7D6B7ED4079E}">
      <dgm:prSet/>
      <dgm:spPr/>
      <dgm:t>
        <a:bodyPr/>
        <a:lstStyle/>
        <a:p>
          <a:r>
            <a:rPr lang="en-US"/>
            <a:t>Still struggles with class imbalance</a:t>
          </a:r>
        </a:p>
      </dgm:t>
    </dgm:pt>
    <dgm:pt modelId="{CEC1872A-A6BE-4C9F-826A-C766C919991C}" type="parTrans" cxnId="{F58366A6-05B7-4A0C-947D-76D934376FA2}">
      <dgm:prSet/>
      <dgm:spPr/>
      <dgm:t>
        <a:bodyPr/>
        <a:lstStyle/>
        <a:p>
          <a:endParaRPr lang="en-US"/>
        </a:p>
      </dgm:t>
    </dgm:pt>
    <dgm:pt modelId="{E0267367-ADF6-44F3-971F-D6E35A14A9F8}" type="sibTrans" cxnId="{F58366A6-05B7-4A0C-947D-76D934376FA2}">
      <dgm:prSet/>
      <dgm:spPr/>
      <dgm:t>
        <a:bodyPr/>
        <a:lstStyle/>
        <a:p>
          <a:endParaRPr lang="en-US"/>
        </a:p>
      </dgm:t>
    </dgm:pt>
    <dgm:pt modelId="{5DA2519B-B350-4B16-BE44-D899737D51BB}">
      <dgm:prSet/>
      <dgm:spPr/>
      <dgm:t>
        <a:bodyPr/>
        <a:lstStyle/>
        <a:p>
          <a:r>
            <a:rPr lang="en-US" b="1"/>
            <a:t>Most Predictive Features:</a:t>
          </a:r>
          <a:endParaRPr lang="en-US"/>
        </a:p>
      </dgm:t>
    </dgm:pt>
    <dgm:pt modelId="{A7C105A4-8642-4EDC-9D75-3EFCF7BFD7A9}" type="parTrans" cxnId="{D399D36E-3889-43F0-A6DD-C9690C382F96}">
      <dgm:prSet/>
      <dgm:spPr/>
      <dgm:t>
        <a:bodyPr/>
        <a:lstStyle/>
        <a:p>
          <a:endParaRPr lang="en-US"/>
        </a:p>
      </dgm:t>
    </dgm:pt>
    <dgm:pt modelId="{C9C8C6E9-88DD-48CC-9A60-3581F61CB21A}" type="sibTrans" cxnId="{D399D36E-3889-43F0-A6DD-C9690C382F96}">
      <dgm:prSet/>
      <dgm:spPr/>
      <dgm:t>
        <a:bodyPr/>
        <a:lstStyle/>
        <a:p>
          <a:endParaRPr lang="en-US"/>
        </a:p>
      </dgm:t>
    </dgm:pt>
    <dgm:pt modelId="{04AC1AAE-22C4-4C94-BCD6-95DAE9A2B178}">
      <dgm:prSet/>
      <dgm:spPr/>
      <dgm:t>
        <a:bodyPr/>
        <a:lstStyle/>
        <a:p>
          <a:r>
            <a:rPr lang="en-US"/>
            <a:t>Price</a:t>
          </a:r>
        </a:p>
      </dgm:t>
    </dgm:pt>
    <dgm:pt modelId="{6BCD8D39-0F0E-4EC0-B950-89B447B439BB}" type="parTrans" cxnId="{6A6FEC75-501F-44A8-A999-AD8836B787E3}">
      <dgm:prSet/>
      <dgm:spPr/>
      <dgm:t>
        <a:bodyPr/>
        <a:lstStyle/>
        <a:p>
          <a:endParaRPr lang="en-US"/>
        </a:p>
      </dgm:t>
    </dgm:pt>
    <dgm:pt modelId="{BDDA2557-E333-43A3-996D-6AB4F78A7D76}" type="sibTrans" cxnId="{6A6FEC75-501F-44A8-A999-AD8836B787E3}">
      <dgm:prSet/>
      <dgm:spPr/>
      <dgm:t>
        <a:bodyPr/>
        <a:lstStyle/>
        <a:p>
          <a:endParaRPr lang="en-US"/>
        </a:p>
      </dgm:t>
    </dgm:pt>
    <dgm:pt modelId="{92636243-40F4-4708-8C3B-0DECEDE468F7}">
      <dgm:prSet/>
      <dgm:spPr/>
      <dgm:t>
        <a:bodyPr/>
        <a:lstStyle/>
        <a:p>
          <a:r>
            <a:rPr lang="en-US"/>
            <a:t>Milage</a:t>
          </a:r>
        </a:p>
      </dgm:t>
    </dgm:pt>
    <dgm:pt modelId="{6119B68F-52F6-4014-AEE1-70E59F6D6FEC}" type="parTrans" cxnId="{5D95D51A-42E0-4E4C-B34A-5C41F1983657}">
      <dgm:prSet/>
      <dgm:spPr/>
      <dgm:t>
        <a:bodyPr/>
        <a:lstStyle/>
        <a:p>
          <a:endParaRPr lang="en-US"/>
        </a:p>
      </dgm:t>
    </dgm:pt>
    <dgm:pt modelId="{979FFD10-4827-43E3-9709-FC3C88D3D387}" type="sibTrans" cxnId="{5D95D51A-42E0-4E4C-B34A-5C41F1983657}">
      <dgm:prSet/>
      <dgm:spPr/>
      <dgm:t>
        <a:bodyPr/>
        <a:lstStyle/>
        <a:p>
          <a:endParaRPr lang="en-US"/>
        </a:p>
      </dgm:t>
    </dgm:pt>
    <dgm:pt modelId="{E7F82A81-3F35-4FE8-95CA-0A6B15C3DDC9}">
      <dgm:prSet/>
      <dgm:spPr/>
      <dgm:t>
        <a:bodyPr/>
        <a:lstStyle/>
        <a:p>
          <a:r>
            <a:rPr lang="en-US"/>
            <a:t>Engine Size</a:t>
          </a:r>
        </a:p>
      </dgm:t>
    </dgm:pt>
    <dgm:pt modelId="{BEAE6B29-4109-449D-81DD-D4F33225A101}" type="parTrans" cxnId="{176B10D2-E6E1-4F2F-8144-D5290174494B}">
      <dgm:prSet/>
      <dgm:spPr/>
      <dgm:t>
        <a:bodyPr/>
        <a:lstStyle/>
        <a:p>
          <a:endParaRPr lang="en-US"/>
        </a:p>
      </dgm:t>
    </dgm:pt>
    <dgm:pt modelId="{FD744063-6022-41E8-9D93-60C0A1E65CAA}" type="sibTrans" cxnId="{176B10D2-E6E1-4F2F-8144-D5290174494B}">
      <dgm:prSet/>
      <dgm:spPr/>
      <dgm:t>
        <a:bodyPr/>
        <a:lstStyle/>
        <a:p>
          <a:endParaRPr lang="en-US"/>
        </a:p>
      </dgm:t>
    </dgm:pt>
    <dgm:pt modelId="{978E20D2-CE51-465D-9CEA-AE239C4B16D9}">
      <dgm:prSet/>
      <dgm:spPr/>
      <dgm:t>
        <a:bodyPr/>
        <a:lstStyle/>
        <a:p>
          <a:r>
            <a:rPr lang="en-US"/>
            <a:t>Random Forest is the most practical for dealership support</a:t>
          </a:r>
        </a:p>
      </dgm:t>
    </dgm:pt>
    <dgm:pt modelId="{714E8ADA-3F5E-40BE-AC3F-597CF3CE5A4D}" type="parTrans" cxnId="{261D8E79-D6FF-46B7-9A5C-D94BD6E7DA9C}">
      <dgm:prSet/>
      <dgm:spPr/>
      <dgm:t>
        <a:bodyPr/>
        <a:lstStyle/>
        <a:p>
          <a:endParaRPr lang="en-US"/>
        </a:p>
      </dgm:t>
    </dgm:pt>
    <dgm:pt modelId="{83B834E6-6206-4D3F-AD79-82A3040FF476}" type="sibTrans" cxnId="{261D8E79-D6FF-46B7-9A5C-D94BD6E7DA9C}">
      <dgm:prSet/>
      <dgm:spPr/>
      <dgm:t>
        <a:bodyPr/>
        <a:lstStyle/>
        <a:p>
          <a:endParaRPr lang="en-US"/>
        </a:p>
      </dgm:t>
    </dgm:pt>
    <dgm:pt modelId="{1F93A91C-1D24-4956-A7F5-BE710544E630}" type="pres">
      <dgm:prSet presAssocID="{9C5C2998-1C4E-4D9B-BB51-E764F4952CF9}" presName="root" presStyleCnt="0">
        <dgm:presLayoutVars>
          <dgm:dir/>
          <dgm:resizeHandles val="exact"/>
        </dgm:presLayoutVars>
      </dgm:prSet>
      <dgm:spPr/>
    </dgm:pt>
    <dgm:pt modelId="{888F73F0-85F7-4FD4-9FDB-E3A0336659ED}" type="pres">
      <dgm:prSet presAssocID="{E6D75F5B-8B1E-4B26-AC3D-BCAC90D2A636}" presName="compNode" presStyleCnt="0"/>
      <dgm:spPr/>
    </dgm:pt>
    <dgm:pt modelId="{EA8F5514-89B4-4583-B13E-F0231FA143F5}" type="pres">
      <dgm:prSet presAssocID="{E6D75F5B-8B1E-4B26-AC3D-BCAC90D2A636}" presName="bgRect" presStyleLbl="bgShp" presStyleIdx="0" presStyleCnt="4"/>
      <dgm:spPr/>
    </dgm:pt>
    <dgm:pt modelId="{D4B919E0-AA4C-4396-92A1-D6572ECAC92A}" type="pres">
      <dgm:prSet presAssocID="{E6D75F5B-8B1E-4B26-AC3D-BCAC90D2A6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ckey Stick Curve Graph with solid fill"/>
        </a:ext>
      </dgm:extLst>
    </dgm:pt>
    <dgm:pt modelId="{7DFFB935-4A80-436B-A3BD-08E09A051D7D}" type="pres">
      <dgm:prSet presAssocID="{E6D75F5B-8B1E-4B26-AC3D-BCAC90D2A636}" presName="spaceRect" presStyleCnt="0"/>
      <dgm:spPr/>
    </dgm:pt>
    <dgm:pt modelId="{2638197A-B0D6-4BB7-B9E7-8AD2839EE364}" type="pres">
      <dgm:prSet presAssocID="{E6D75F5B-8B1E-4B26-AC3D-BCAC90D2A636}" presName="parTx" presStyleLbl="revTx" presStyleIdx="0" presStyleCnt="5">
        <dgm:presLayoutVars>
          <dgm:chMax val="0"/>
          <dgm:chPref val="0"/>
        </dgm:presLayoutVars>
      </dgm:prSet>
      <dgm:spPr/>
    </dgm:pt>
    <dgm:pt modelId="{D3551A88-8D1F-4CE5-87D6-AA6F3CB374C5}" type="pres">
      <dgm:prSet presAssocID="{03D64065-B0F7-4089-BD62-E64A79D169A0}" presName="sibTrans" presStyleCnt="0"/>
      <dgm:spPr/>
    </dgm:pt>
    <dgm:pt modelId="{4CE80E74-484D-4F44-A53F-5E4D52455D41}" type="pres">
      <dgm:prSet presAssocID="{1F68C3B0-CD4E-4958-AD9F-7D6B7ED4079E}" presName="compNode" presStyleCnt="0"/>
      <dgm:spPr/>
    </dgm:pt>
    <dgm:pt modelId="{4B3ADEC7-880E-4997-9E9C-2BD5FCC9B19F}" type="pres">
      <dgm:prSet presAssocID="{1F68C3B0-CD4E-4958-AD9F-7D6B7ED4079E}" presName="bgRect" presStyleLbl="bgShp" presStyleIdx="1" presStyleCnt="4"/>
      <dgm:spPr/>
    </dgm:pt>
    <dgm:pt modelId="{35D33D7B-D23A-48DB-BE8E-B603F5A1103A}" type="pres">
      <dgm:prSet presAssocID="{1F68C3B0-CD4E-4958-AD9F-7D6B7ED407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FBE113A-E72F-41D0-AE3B-1DFAD5ADC65B}" type="pres">
      <dgm:prSet presAssocID="{1F68C3B0-CD4E-4958-AD9F-7D6B7ED4079E}" presName="spaceRect" presStyleCnt="0"/>
      <dgm:spPr/>
    </dgm:pt>
    <dgm:pt modelId="{1607D3EF-7F7A-4998-BD36-263BCBBDBED2}" type="pres">
      <dgm:prSet presAssocID="{1F68C3B0-CD4E-4958-AD9F-7D6B7ED4079E}" presName="parTx" presStyleLbl="revTx" presStyleIdx="1" presStyleCnt="5">
        <dgm:presLayoutVars>
          <dgm:chMax val="0"/>
          <dgm:chPref val="0"/>
        </dgm:presLayoutVars>
      </dgm:prSet>
      <dgm:spPr/>
    </dgm:pt>
    <dgm:pt modelId="{BEDC4AD9-6E43-4DB1-938C-7F8D715E930B}" type="pres">
      <dgm:prSet presAssocID="{E0267367-ADF6-44F3-971F-D6E35A14A9F8}" presName="sibTrans" presStyleCnt="0"/>
      <dgm:spPr/>
    </dgm:pt>
    <dgm:pt modelId="{EF7D57A9-26AB-44F9-AB03-AB04D61C27D5}" type="pres">
      <dgm:prSet presAssocID="{5DA2519B-B350-4B16-BE44-D899737D51BB}" presName="compNode" presStyleCnt="0"/>
      <dgm:spPr/>
    </dgm:pt>
    <dgm:pt modelId="{BC65ED8D-B656-4833-B4CF-2113EC13AC17}" type="pres">
      <dgm:prSet presAssocID="{5DA2519B-B350-4B16-BE44-D899737D51BB}" presName="bgRect" presStyleLbl="bgShp" presStyleIdx="2" presStyleCnt="4"/>
      <dgm:spPr/>
    </dgm:pt>
    <dgm:pt modelId="{45259007-05F9-4E4A-A33C-26DB279249AF}" type="pres">
      <dgm:prSet presAssocID="{5DA2519B-B350-4B16-BE44-D899737D51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25D168D-5B94-4CBA-B912-B445A72A9157}" type="pres">
      <dgm:prSet presAssocID="{5DA2519B-B350-4B16-BE44-D899737D51BB}" presName="spaceRect" presStyleCnt="0"/>
      <dgm:spPr/>
    </dgm:pt>
    <dgm:pt modelId="{BF1E800E-B088-471A-A0C1-DA936B728C3C}" type="pres">
      <dgm:prSet presAssocID="{5DA2519B-B350-4B16-BE44-D899737D51BB}" presName="parTx" presStyleLbl="revTx" presStyleIdx="2" presStyleCnt="5">
        <dgm:presLayoutVars>
          <dgm:chMax val="0"/>
          <dgm:chPref val="0"/>
        </dgm:presLayoutVars>
      </dgm:prSet>
      <dgm:spPr/>
    </dgm:pt>
    <dgm:pt modelId="{D9F3B432-21E8-4D89-BE60-731BB28C9215}" type="pres">
      <dgm:prSet presAssocID="{5DA2519B-B350-4B16-BE44-D899737D51BB}" presName="desTx" presStyleLbl="revTx" presStyleIdx="3" presStyleCnt="5">
        <dgm:presLayoutVars/>
      </dgm:prSet>
      <dgm:spPr/>
    </dgm:pt>
    <dgm:pt modelId="{BB18DC65-3E10-4FEA-A8FD-2C73EDBECE4F}" type="pres">
      <dgm:prSet presAssocID="{C9C8C6E9-88DD-48CC-9A60-3581F61CB21A}" presName="sibTrans" presStyleCnt="0"/>
      <dgm:spPr/>
    </dgm:pt>
    <dgm:pt modelId="{EAEB290F-7C56-4EA1-8F00-740D933B3C5C}" type="pres">
      <dgm:prSet presAssocID="{978E20D2-CE51-465D-9CEA-AE239C4B16D9}" presName="compNode" presStyleCnt="0"/>
      <dgm:spPr/>
    </dgm:pt>
    <dgm:pt modelId="{17214D82-9154-471E-83BA-9B3020CB7175}" type="pres">
      <dgm:prSet presAssocID="{978E20D2-CE51-465D-9CEA-AE239C4B16D9}" presName="bgRect" presStyleLbl="bgShp" presStyleIdx="3" presStyleCnt="4"/>
      <dgm:spPr/>
    </dgm:pt>
    <dgm:pt modelId="{88A1FAE2-F6F1-41CD-ADC2-929053BEEF81}" type="pres">
      <dgm:prSet presAssocID="{978E20D2-CE51-465D-9CEA-AE239C4B16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22B6FF02-120B-4573-9069-3C6F5D12040D}" type="pres">
      <dgm:prSet presAssocID="{978E20D2-CE51-465D-9CEA-AE239C4B16D9}" presName="spaceRect" presStyleCnt="0"/>
      <dgm:spPr/>
    </dgm:pt>
    <dgm:pt modelId="{36FFEE79-5A3C-4942-B7D0-0C94DF76D1C9}" type="pres">
      <dgm:prSet presAssocID="{978E20D2-CE51-465D-9CEA-AE239C4B16D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D95D51A-42E0-4E4C-B34A-5C41F1983657}" srcId="{5DA2519B-B350-4B16-BE44-D899737D51BB}" destId="{92636243-40F4-4708-8C3B-0DECEDE468F7}" srcOrd="1" destOrd="0" parTransId="{6119B68F-52F6-4014-AEE1-70E59F6D6FEC}" sibTransId="{979FFD10-4827-43E3-9709-FC3C88D3D387}"/>
    <dgm:cxn modelId="{7B2CAB43-9693-445C-85A6-7556E58DAD4C}" type="presOf" srcId="{9C5C2998-1C4E-4D9B-BB51-E764F4952CF9}" destId="{1F93A91C-1D24-4956-A7F5-BE710544E630}" srcOrd="0" destOrd="0" presId="urn:microsoft.com/office/officeart/2018/2/layout/IconVerticalSolidList"/>
    <dgm:cxn modelId="{D399D36E-3889-43F0-A6DD-C9690C382F96}" srcId="{9C5C2998-1C4E-4D9B-BB51-E764F4952CF9}" destId="{5DA2519B-B350-4B16-BE44-D899737D51BB}" srcOrd="2" destOrd="0" parTransId="{A7C105A4-8642-4EDC-9D75-3EFCF7BFD7A9}" sibTransId="{C9C8C6E9-88DD-48CC-9A60-3581F61CB21A}"/>
    <dgm:cxn modelId="{6A6FEC75-501F-44A8-A999-AD8836B787E3}" srcId="{5DA2519B-B350-4B16-BE44-D899737D51BB}" destId="{04AC1AAE-22C4-4C94-BCD6-95DAE9A2B178}" srcOrd="0" destOrd="0" parTransId="{6BCD8D39-0F0E-4EC0-B950-89B447B439BB}" sibTransId="{BDDA2557-E333-43A3-996D-6AB4F78A7D76}"/>
    <dgm:cxn modelId="{261D8E79-D6FF-46B7-9A5C-D94BD6E7DA9C}" srcId="{9C5C2998-1C4E-4D9B-BB51-E764F4952CF9}" destId="{978E20D2-CE51-465D-9CEA-AE239C4B16D9}" srcOrd="3" destOrd="0" parTransId="{714E8ADA-3F5E-40BE-AC3F-597CF3CE5A4D}" sibTransId="{83B834E6-6206-4D3F-AD79-82A3040FF476}"/>
    <dgm:cxn modelId="{1CB74C82-01A8-4151-A6D1-18893B16FDC6}" type="presOf" srcId="{04AC1AAE-22C4-4C94-BCD6-95DAE9A2B178}" destId="{D9F3B432-21E8-4D89-BE60-731BB28C9215}" srcOrd="0" destOrd="0" presId="urn:microsoft.com/office/officeart/2018/2/layout/IconVerticalSolidList"/>
    <dgm:cxn modelId="{3DBA1C96-406B-4BC5-B588-8EBC126E9CC2}" type="presOf" srcId="{1F68C3B0-CD4E-4958-AD9F-7D6B7ED4079E}" destId="{1607D3EF-7F7A-4998-BD36-263BCBBDBED2}" srcOrd="0" destOrd="0" presId="urn:microsoft.com/office/officeart/2018/2/layout/IconVerticalSolidList"/>
    <dgm:cxn modelId="{472FFBA4-91AA-40FA-9206-EC62FF68D044}" type="presOf" srcId="{978E20D2-CE51-465D-9CEA-AE239C4B16D9}" destId="{36FFEE79-5A3C-4942-B7D0-0C94DF76D1C9}" srcOrd="0" destOrd="0" presId="urn:microsoft.com/office/officeart/2018/2/layout/IconVerticalSolidList"/>
    <dgm:cxn modelId="{F58366A6-05B7-4A0C-947D-76D934376FA2}" srcId="{9C5C2998-1C4E-4D9B-BB51-E764F4952CF9}" destId="{1F68C3B0-CD4E-4958-AD9F-7D6B7ED4079E}" srcOrd="1" destOrd="0" parTransId="{CEC1872A-A6BE-4C9F-826A-C766C919991C}" sibTransId="{E0267367-ADF6-44F3-971F-D6E35A14A9F8}"/>
    <dgm:cxn modelId="{3BC9C4A7-6BE4-4D36-BE50-B7F07169C418}" type="presOf" srcId="{5DA2519B-B350-4B16-BE44-D899737D51BB}" destId="{BF1E800E-B088-471A-A0C1-DA936B728C3C}" srcOrd="0" destOrd="0" presId="urn:microsoft.com/office/officeart/2018/2/layout/IconVerticalSolidList"/>
    <dgm:cxn modelId="{02951CB8-E8FC-45E1-A10E-CA8C2B723B2B}" type="presOf" srcId="{E6D75F5B-8B1E-4B26-AC3D-BCAC90D2A636}" destId="{2638197A-B0D6-4BB7-B9E7-8AD2839EE364}" srcOrd="0" destOrd="0" presId="urn:microsoft.com/office/officeart/2018/2/layout/IconVerticalSolidList"/>
    <dgm:cxn modelId="{176B10D2-E6E1-4F2F-8144-D5290174494B}" srcId="{5DA2519B-B350-4B16-BE44-D899737D51BB}" destId="{E7F82A81-3F35-4FE8-95CA-0A6B15C3DDC9}" srcOrd="2" destOrd="0" parTransId="{BEAE6B29-4109-449D-81DD-D4F33225A101}" sibTransId="{FD744063-6022-41E8-9D93-60C0A1E65CAA}"/>
    <dgm:cxn modelId="{CB2E03E0-39F8-4B74-B7A5-D910E15B680C}" type="presOf" srcId="{92636243-40F4-4708-8C3B-0DECEDE468F7}" destId="{D9F3B432-21E8-4D89-BE60-731BB28C9215}" srcOrd="0" destOrd="1" presId="urn:microsoft.com/office/officeart/2018/2/layout/IconVerticalSolidList"/>
    <dgm:cxn modelId="{2D6229E4-770C-449D-90E0-3F866E7F154B}" srcId="{9C5C2998-1C4E-4D9B-BB51-E764F4952CF9}" destId="{E6D75F5B-8B1E-4B26-AC3D-BCAC90D2A636}" srcOrd="0" destOrd="0" parTransId="{5158642F-9BCA-4754-8298-D4580C9468E2}" sibTransId="{03D64065-B0F7-4089-BD62-E64A79D169A0}"/>
    <dgm:cxn modelId="{2D0922F7-7D81-4499-A7F1-10C4308DE369}" type="presOf" srcId="{E7F82A81-3F35-4FE8-95CA-0A6B15C3DDC9}" destId="{D9F3B432-21E8-4D89-BE60-731BB28C9215}" srcOrd="0" destOrd="2" presId="urn:microsoft.com/office/officeart/2018/2/layout/IconVerticalSolidList"/>
    <dgm:cxn modelId="{2AD46F73-7D85-4835-8286-C12D8555F99A}" type="presParOf" srcId="{1F93A91C-1D24-4956-A7F5-BE710544E630}" destId="{888F73F0-85F7-4FD4-9FDB-E3A0336659ED}" srcOrd="0" destOrd="0" presId="urn:microsoft.com/office/officeart/2018/2/layout/IconVerticalSolidList"/>
    <dgm:cxn modelId="{D9188424-A5DB-4FC7-B2B2-0DCF27FF4D26}" type="presParOf" srcId="{888F73F0-85F7-4FD4-9FDB-E3A0336659ED}" destId="{EA8F5514-89B4-4583-B13E-F0231FA143F5}" srcOrd="0" destOrd="0" presId="urn:microsoft.com/office/officeart/2018/2/layout/IconVerticalSolidList"/>
    <dgm:cxn modelId="{328FBF61-9B64-4D24-A52E-0EAF86032328}" type="presParOf" srcId="{888F73F0-85F7-4FD4-9FDB-E3A0336659ED}" destId="{D4B919E0-AA4C-4396-92A1-D6572ECAC92A}" srcOrd="1" destOrd="0" presId="urn:microsoft.com/office/officeart/2018/2/layout/IconVerticalSolidList"/>
    <dgm:cxn modelId="{FA9273E4-5FE7-44EB-A8F0-4287AFA04993}" type="presParOf" srcId="{888F73F0-85F7-4FD4-9FDB-E3A0336659ED}" destId="{7DFFB935-4A80-436B-A3BD-08E09A051D7D}" srcOrd="2" destOrd="0" presId="urn:microsoft.com/office/officeart/2018/2/layout/IconVerticalSolidList"/>
    <dgm:cxn modelId="{803D4202-4379-4AED-BC31-74230F66DFE7}" type="presParOf" srcId="{888F73F0-85F7-4FD4-9FDB-E3A0336659ED}" destId="{2638197A-B0D6-4BB7-B9E7-8AD2839EE364}" srcOrd="3" destOrd="0" presId="urn:microsoft.com/office/officeart/2018/2/layout/IconVerticalSolidList"/>
    <dgm:cxn modelId="{9612A3EE-2489-4FDF-9B0C-D7F8DB083388}" type="presParOf" srcId="{1F93A91C-1D24-4956-A7F5-BE710544E630}" destId="{D3551A88-8D1F-4CE5-87D6-AA6F3CB374C5}" srcOrd="1" destOrd="0" presId="urn:microsoft.com/office/officeart/2018/2/layout/IconVerticalSolidList"/>
    <dgm:cxn modelId="{408DE363-F7E6-466E-BF6D-A0DAE920EE3E}" type="presParOf" srcId="{1F93A91C-1D24-4956-A7F5-BE710544E630}" destId="{4CE80E74-484D-4F44-A53F-5E4D52455D41}" srcOrd="2" destOrd="0" presId="urn:microsoft.com/office/officeart/2018/2/layout/IconVerticalSolidList"/>
    <dgm:cxn modelId="{4B539B46-923E-486D-9AC4-D72D4B534947}" type="presParOf" srcId="{4CE80E74-484D-4F44-A53F-5E4D52455D41}" destId="{4B3ADEC7-880E-4997-9E9C-2BD5FCC9B19F}" srcOrd="0" destOrd="0" presId="urn:microsoft.com/office/officeart/2018/2/layout/IconVerticalSolidList"/>
    <dgm:cxn modelId="{8FB4AC1D-CA2E-4BCA-82D5-AE0AF247EBF2}" type="presParOf" srcId="{4CE80E74-484D-4F44-A53F-5E4D52455D41}" destId="{35D33D7B-D23A-48DB-BE8E-B603F5A1103A}" srcOrd="1" destOrd="0" presId="urn:microsoft.com/office/officeart/2018/2/layout/IconVerticalSolidList"/>
    <dgm:cxn modelId="{20A1DD96-C304-4855-80EF-0DCFFF67706C}" type="presParOf" srcId="{4CE80E74-484D-4F44-A53F-5E4D52455D41}" destId="{EFBE113A-E72F-41D0-AE3B-1DFAD5ADC65B}" srcOrd="2" destOrd="0" presId="urn:microsoft.com/office/officeart/2018/2/layout/IconVerticalSolidList"/>
    <dgm:cxn modelId="{B9EF3766-403B-4F9A-8A26-F7E9289A703D}" type="presParOf" srcId="{4CE80E74-484D-4F44-A53F-5E4D52455D41}" destId="{1607D3EF-7F7A-4998-BD36-263BCBBDBED2}" srcOrd="3" destOrd="0" presId="urn:microsoft.com/office/officeart/2018/2/layout/IconVerticalSolidList"/>
    <dgm:cxn modelId="{A9D2AE41-B59B-4557-8392-D56D8E2C5465}" type="presParOf" srcId="{1F93A91C-1D24-4956-A7F5-BE710544E630}" destId="{BEDC4AD9-6E43-4DB1-938C-7F8D715E930B}" srcOrd="3" destOrd="0" presId="urn:microsoft.com/office/officeart/2018/2/layout/IconVerticalSolidList"/>
    <dgm:cxn modelId="{9E7A1D14-A825-423D-8446-74EB12FB5151}" type="presParOf" srcId="{1F93A91C-1D24-4956-A7F5-BE710544E630}" destId="{EF7D57A9-26AB-44F9-AB03-AB04D61C27D5}" srcOrd="4" destOrd="0" presId="urn:microsoft.com/office/officeart/2018/2/layout/IconVerticalSolidList"/>
    <dgm:cxn modelId="{049AB71E-5E62-4E68-AB10-A6519CC955E7}" type="presParOf" srcId="{EF7D57A9-26AB-44F9-AB03-AB04D61C27D5}" destId="{BC65ED8D-B656-4833-B4CF-2113EC13AC17}" srcOrd="0" destOrd="0" presId="urn:microsoft.com/office/officeart/2018/2/layout/IconVerticalSolidList"/>
    <dgm:cxn modelId="{2398F506-71F7-4CF9-A38C-C31EF433D4A1}" type="presParOf" srcId="{EF7D57A9-26AB-44F9-AB03-AB04D61C27D5}" destId="{45259007-05F9-4E4A-A33C-26DB279249AF}" srcOrd="1" destOrd="0" presId="urn:microsoft.com/office/officeart/2018/2/layout/IconVerticalSolidList"/>
    <dgm:cxn modelId="{49768911-5F85-4A4F-A298-D380E9AAC749}" type="presParOf" srcId="{EF7D57A9-26AB-44F9-AB03-AB04D61C27D5}" destId="{F25D168D-5B94-4CBA-B912-B445A72A9157}" srcOrd="2" destOrd="0" presId="urn:microsoft.com/office/officeart/2018/2/layout/IconVerticalSolidList"/>
    <dgm:cxn modelId="{A0A5C859-0DCA-4A2A-B1E3-F656EA7DCD76}" type="presParOf" srcId="{EF7D57A9-26AB-44F9-AB03-AB04D61C27D5}" destId="{BF1E800E-B088-471A-A0C1-DA936B728C3C}" srcOrd="3" destOrd="0" presId="urn:microsoft.com/office/officeart/2018/2/layout/IconVerticalSolidList"/>
    <dgm:cxn modelId="{27E245B2-3105-4113-B56A-67BA0590366C}" type="presParOf" srcId="{EF7D57A9-26AB-44F9-AB03-AB04D61C27D5}" destId="{D9F3B432-21E8-4D89-BE60-731BB28C9215}" srcOrd="4" destOrd="0" presId="urn:microsoft.com/office/officeart/2018/2/layout/IconVerticalSolidList"/>
    <dgm:cxn modelId="{2A9F2563-E89A-4AA4-BEF1-5C8681015307}" type="presParOf" srcId="{1F93A91C-1D24-4956-A7F5-BE710544E630}" destId="{BB18DC65-3E10-4FEA-A8FD-2C73EDBECE4F}" srcOrd="5" destOrd="0" presId="urn:microsoft.com/office/officeart/2018/2/layout/IconVerticalSolidList"/>
    <dgm:cxn modelId="{F2C2D694-99BF-49A8-B76F-8FF2B321A052}" type="presParOf" srcId="{1F93A91C-1D24-4956-A7F5-BE710544E630}" destId="{EAEB290F-7C56-4EA1-8F00-740D933B3C5C}" srcOrd="6" destOrd="0" presId="urn:microsoft.com/office/officeart/2018/2/layout/IconVerticalSolidList"/>
    <dgm:cxn modelId="{16473A92-6237-4001-A9D6-CB5A6DF32718}" type="presParOf" srcId="{EAEB290F-7C56-4EA1-8F00-740D933B3C5C}" destId="{17214D82-9154-471E-83BA-9B3020CB7175}" srcOrd="0" destOrd="0" presId="urn:microsoft.com/office/officeart/2018/2/layout/IconVerticalSolidList"/>
    <dgm:cxn modelId="{66A0F9A7-98F8-4E00-B0A4-764E75F9CBC2}" type="presParOf" srcId="{EAEB290F-7C56-4EA1-8F00-740D933B3C5C}" destId="{88A1FAE2-F6F1-41CD-ADC2-929053BEEF81}" srcOrd="1" destOrd="0" presId="urn:microsoft.com/office/officeart/2018/2/layout/IconVerticalSolidList"/>
    <dgm:cxn modelId="{359CD36A-6D83-4226-99C0-913C8BE2ACEB}" type="presParOf" srcId="{EAEB290F-7C56-4EA1-8F00-740D933B3C5C}" destId="{22B6FF02-120B-4573-9069-3C6F5D12040D}" srcOrd="2" destOrd="0" presId="urn:microsoft.com/office/officeart/2018/2/layout/IconVerticalSolidList"/>
    <dgm:cxn modelId="{5C47ACC6-4102-4DE0-8594-C078D6319DF2}" type="presParOf" srcId="{EAEB290F-7C56-4EA1-8F00-740D933B3C5C}" destId="{36FFEE79-5A3C-4942-B7D0-0C94DF76D1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9B210D-4ADD-4869-AB99-1033F2968D7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83575BF-989B-43C3-B4E0-5C38E7037B33}">
      <dgm:prSet/>
      <dgm:spPr/>
      <dgm:t>
        <a:bodyPr/>
        <a:lstStyle/>
        <a:p>
          <a:r>
            <a:rPr lang="en-US" b="1"/>
            <a:t>Assumptions:</a:t>
          </a:r>
          <a:endParaRPr lang="en-US"/>
        </a:p>
      </dgm:t>
    </dgm:pt>
    <dgm:pt modelId="{85617306-587B-48A4-B7CB-708F6926EF4D}" type="parTrans" cxnId="{DAB5DE24-1D11-48DA-9CB7-6B042C7FC221}">
      <dgm:prSet/>
      <dgm:spPr/>
      <dgm:t>
        <a:bodyPr/>
        <a:lstStyle/>
        <a:p>
          <a:endParaRPr lang="en-US"/>
        </a:p>
      </dgm:t>
    </dgm:pt>
    <dgm:pt modelId="{16A5F8AC-D121-4170-8ECB-254D99D1618B}" type="sibTrans" cxnId="{DAB5DE24-1D11-48DA-9CB7-6B042C7FC221}">
      <dgm:prSet/>
      <dgm:spPr/>
      <dgm:t>
        <a:bodyPr/>
        <a:lstStyle/>
        <a:p>
          <a:endParaRPr lang="en-US"/>
        </a:p>
      </dgm:t>
    </dgm:pt>
    <dgm:pt modelId="{FC8B2C4F-8A9C-4D2D-99B4-A9ECD800B5F3}">
      <dgm:prSet/>
      <dgm:spPr/>
      <dgm:t>
        <a:bodyPr/>
        <a:lstStyle/>
        <a:p>
          <a:r>
            <a:rPr lang="en-US"/>
            <a:t>Kaggle data reflects real world trends</a:t>
          </a:r>
        </a:p>
      </dgm:t>
    </dgm:pt>
    <dgm:pt modelId="{5C80CEC6-58E0-4BF9-875B-70D474758A7B}" type="parTrans" cxnId="{3181BE24-34D4-4F7C-8F50-D0D2D2700047}">
      <dgm:prSet/>
      <dgm:spPr/>
      <dgm:t>
        <a:bodyPr/>
        <a:lstStyle/>
        <a:p>
          <a:endParaRPr lang="en-US"/>
        </a:p>
      </dgm:t>
    </dgm:pt>
    <dgm:pt modelId="{60E871C7-2B2F-4781-86EF-83F98D18DAE8}" type="sibTrans" cxnId="{3181BE24-34D4-4F7C-8F50-D0D2D2700047}">
      <dgm:prSet/>
      <dgm:spPr/>
      <dgm:t>
        <a:bodyPr/>
        <a:lstStyle/>
        <a:p>
          <a:endParaRPr lang="en-US"/>
        </a:p>
      </dgm:t>
    </dgm:pt>
    <dgm:pt modelId="{BC05B050-2D77-474D-AA85-B995436B9291}">
      <dgm:prSet/>
      <dgm:spPr/>
      <dgm:t>
        <a:bodyPr/>
        <a:lstStyle/>
        <a:p>
          <a:r>
            <a:rPr lang="en-US"/>
            <a:t>Patterns in the past remain relevant today</a:t>
          </a:r>
        </a:p>
      </dgm:t>
    </dgm:pt>
    <dgm:pt modelId="{C87BDB2A-8D5C-40A7-9F94-D1E474E0BB61}" type="parTrans" cxnId="{5BEB27C8-B60D-44FA-AA8C-181487947EFC}">
      <dgm:prSet/>
      <dgm:spPr/>
      <dgm:t>
        <a:bodyPr/>
        <a:lstStyle/>
        <a:p>
          <a:endParaRPr lang="en-US"/>
        </a:p>
      </dgm:t>
    </dgm:pt>
    <dgm:pt modelId="{35883F87-B490-473A-8BAD-6CA2EB11CB2D}" type="sibTrans" cxnId="{5BEB27C8-B60D-44FA-AA8C-181487947EFC}">
      <dgm:prSet/>
      <dgm:spPr/>
      <dgm:t>
        <a:bodyPr/>
        <a:lstStyle/>
        <a:p>
          <a:endParaRPr lang="en-US"/>
        </a:p>
      </dgm:t>
    </dgm:pt>
    <dgm:pt modelId="{B38C8908-4260-4832-A051-75D34738B0BB}">
      <dgm:prSet/>
      <dgm:spPr/>
      <dgm:t>
        <a:bodyPr/>
        <a:lstStyle/>
        <a:p>
          <a:r>
            <a:rPr lang="en-US" b="1"/>
            <a:t>Limitations:</a:t>
          </a:r>
          <a:endParaRPr lang="en-US"/>
        </a:p>
      </dgm:t>
    </dgm:pt>
    <dgm:pt modelId="{A0AAD201-6092-4C23-A836-CEB897BECA91}" type="parTrans" cxnId="{5D8FB2B0-229A-46A1-A64F-EB03B66C7EA1}">
      <dgm:prSet/>
      <dgm:spPr/>
      <dgm:t>
        <a:bodyPr/>
        <a:lstStyle/>
        <a:p>
          <a:endParaRPr lang="en-US"/>
        </a:p>
      </dgm:t>
    </dgm:pt>
    <dgm:pt modelId="{9FE170A4-442E-4708-B99C-B7D0908D4FF1}" type="sibTrans" cxnId="{5D8FB2B0-229A-46A1-A64F-EB03B66C7EA1}">
      <dgm:prSet/>
      <dgm:spPr/>
      <dgm:t>
        <a:bodyPr/>
        <a:lstStyle/>
        <a:p>
          <a:endParaRPr lang="en-US"/>
        </a:p>
      </dgm:t>
    </dgm:pt>
    <dgm:pt modelId="{9BA549ED-957B-407E-A56D-F2C49AC2016E}">
      <dgm:prSet/>
      <dgm:spPr/>
      <dgm:t>
        <a:bodyPr/>
        <a:lstStyle/>
        <a:p>
          <a:r>
            <a:rPr lang="en-US"/>
            <a:t>Class Imbalance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“High” dominates</a:t>
          </a:r>
        </a:p>
      </dgm:t>
    </dgm:pt>
    <dgm:pt modelId="{B708386B-D19E-42DD-854A-A4E3A8B168A7}" type="parTrans" cxnId="{39C527D7-A4F0-4ED5-9E5E-0D82C1AB2289}">
      <dgm:prSet/>
      <dgm:spPr/>
      <dgm:t>
        <a:bodyPr/>
        <a:lstStyle/>
        <a:p>
          <a:endParaRPr lang="en-US"/>
        </a:p>
      </dgm:t>
    </dgm:pt>
    <dgm:pt modelId="{23A9B848-2256-4701-A928-975FC221086B}" type="sibTrans" cxnId="{39C527D7-A4F0-4ED5-9E5E-0D82C1AB2289}">
      <dgm:prSet/>
      <dgm:spPr/>
      <dgm:t>
        <a:bodyPr/>
        <a:lstStyle/>
        <a:p>
          <a:endParaRPr lang="en-US"/>
        </a:p>
      </dgm:t>
    </dgm:pt>
    <dgm:pt modelId="{EC050060-232B-47C8-807E-D021F2699747}">
      <dgm:prSet/>
      <dgm:spPr/>
      <dgm:t>
        <a:bodyPr/>
        <a:lstStyle/>
        <a:p>
          <a:r>
            <a:rPr lang="en-US"/>
            <a:t>No accounting for trends over time or buyer context</a:t>
          </a:r>
        </a:p>
      </dgm:t>
    </dgm:pt>
    <dgm:pt modelId="{30909777-B5F8-4F6E-8519-975B2686F212}" type="parTrans" cxnId="{D846E53A-2889-40EC-BA09-AC34612E5F0A}">
      <dgm:prSet/>
      <dgm:spPr/>
      <dgm:t>
        <a:bodyPr/>
        <a:lstStyle/>
        <a:p>
          <a:endParaRPr lang="en-US"/>
        </a:p>
      </dgm:t>
    </dgm:pt>
    <dgm:pt modelId="{4E8341BE-0321-48AC-B31B-375BB49B51ED}" type="sibTrans" cxnId="{D846E53A-2889-40EC-BA09-AC34612E5F0A}">
      <dgm:prSet/>
      <dgm:spPr/>
      <dgm:t>
        <a:bodyPr/>
        <a:lstStyle/>
        <a:p>
          <a:endParaRPr lang="en-US"/>
        </a:p>
      </dgm:t>
    </dgm:pt>
    <dgm:pt modelId="{F583AC5F-1F99-445F-A82E-6933EE81F063}">
      <dgm:prSet/>
      <dgm:spPr/>
      <dgm:t>
        <a:bodyPr/>
        <a:lstStyle/>
        <a:p>
          <a:r>
            <a:rPr lang="en-US"/>
            <a:t>Limited to only BMW data</a:t>
          </a:r>
        </a:p>
      </dgm:t>
    </dgm:pt>
    <dgm:pt modelId="{BD1AFE9B-34F6-4D96-889A-5A842C275243}" type="parTrans" cxnId="{53A58735-F2BE-4A43-8D67-8E82357F07FB}">
      <dgm:prSet/>
      <dgm:spPr/>
      <dgm:t>
        <a:bodyPr/>
        <a:lstStyle/>
        <a:p>
          <a:endParaRPr lang="en-US"/>
        </a:p>
      </dgm:t>
    </dgm:pt>
    <dgm:pt modelId="{10A69876-7280-450F-8BA7-CB818A9697C3}" type="sibTrans" cxnId="{53A58735-F2BE-4A43-8D67-8E82357F07FB}">
      <dgm:prSet/>
      <dgm:spPr/>
      <dgm:t>
        <a:bodyPr/>
        <a:lstStyle/>
        <a:p>
          <a:endParaRPr lang="en-US"/>
        </a:p>
      </dgm:t>
    </dgm:pt>
    <dgm:pt modelId="{FABEA6D4-DA6C-ED43-9356-503F80C06456}" type="pres">
      <dgm:prSet presAssocID="{339B210D-4ADD-4869-AB99-1033F2968D77}" presName="linear" presStyleCnt="0">
        <dgm:presLayoutVars>
          <dgm:animLvl val="lvl"/>
          <dgm:resizeHandles val="exact"/>
        </dgm:presLayoutVars>
      </dgm:prSet>
      <dgm:spPr/>
    </dgm:pt>
    <dgm:pt modelId="{D7A24A9E-3729-D243-8AC4-FD83DE53EE92}" type="pres">
      <dgm:prSet presAssocID="{383575BF-989B-43C3-B4E0-5C38E7037B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E1526C-2346-D84A-BAA6-B81846D6BCBF}" type="pres">
      <dgm:prSet presAssocID="{383575BF-989B-43C3-B4E0-5C38E7037B33}" presName="childText" presStyleLbl="revTx" presStyleIdx="0" presStyleCnt="2">
        <dgm:presLayoutVars>
          <dgm:bulletEnabled val="1"/>
        </dgm:presLayoutVars>
      </dgm:prSet>
      <dgm:spPr/>
    </dgm:pt>
    <dgm:pt modelId="{36CAF8EF-4C88-B44F-A754-C4014A9B4F8C}" type="pres">
      <dgm:prSet presAssocID="{B38C8908-4260-4832-A051-75D34738B0B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58A34ED-DEC7-0F4B-B351-EDC10CD03A08}" type="pres">
      <dgm:prSet presAssocID="{B38C8908-4260-4832-A051-75D34738B0B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181BE24-34D4-4F7C-8F50-D0D2D2700047}" srcId="{383575BF-989B-43C3-B4E0-5C38E7037B33}" destId="{FC8B2C4F-8A9C-4D2D-99B4-A9ECD800B5F3}" srcOrd="0" destOrd="0" parTransId="{5C80CEC6-58E0-4BF9-875B-70D474758A7B}" sibTransId="{60E871C7-2B2F-4781-86EF-83F98D18DAE8}"/>
    <dgm:cxn modelId="{DAB5DE24-1D11-48DA-9CB7-6B042C7FC221}" srcId="{339B210D-4ADD-4869-AB99-1033F2968D77}" destId="{383575BF-989B-43C3-B4E0-5C38E7037B33}" srcOrd="0" destOrd="0" parTransId="{85617306-587B-48A4-B7CB-708F6926EF4D}" sibTransId="{16A5F8AC-D121-4170-8ECB-254D99D1618B}"/>
    <dgm:cxn modelId="{53A58735-F2BE-4A43-8D67-8E82357F07FB}" srcId="{B38C8908-4260-4832-A051-75D34738B0BB}" destId="{F583AC5F-1F99-445F-A82E-6933EE81F063}" srcOrd="2" destOrd="0" parTransId="{BD1AFE9B-34F6-4D96-889A-5A842C275243}" sibTransId="{10A69876-7280-450F-8BA7-CB818A9697C3}"/>
    <dgm:cxn modelId="{D846E53A-2889-40EC-BA09-AC34612E5F0A}" srcId="{B38C8908-4260-4832-A051-75D34738B0BB}" destId="{EC050060-232B-47C8-807E-D021F2699747}" srcOrd="1" destOrd="0" parTransId="{30909777-B5F8-4F6E-8519-975B2686F212}" sibTransId="{4E8341BE-0321-48AC-B31B-375BB49B51ED}"/>
    <dgm:cxn modelId="{0A23C73F-C570-1F49-990F-79AB694F881C}" type="presOf" srcId="{383575BF-989B-43C3-B4E0-5C38E7037B33}" destId="{D7A24A9E-3729-D243-8AC4-FD83DE53EE92}" srcOrd="0" destOrd="0" presId="urn:microsoft.com/office/officeart/2005/8/layout/vList2"/>
    <dgm:cxn modelId="{11928651-AAB3-4F44-858F-0996FDA01D01}" type="presOf" srcId="{B38C8908-4260-4832-A051-75D34738B0BB}" destId="{36CAF8EF-4C88-B44F-A754-C4014A9B4F8C}" srcOrd="0" destOrd="0" presId="urn:microsoft.com/office/officeart/2005/8/layout/vList2"/>
    <dgm:cxn modelId="{13618956-47F0-304C-B3E8-F128B9098D29}" type="presOf" srcId="{BC05B050-2D77-474D-AA85-B995436B9291}" destId="{8AE1526C-2346-D84A-BAA6-B81846D6BCBF}" srcOrd="0" destOrd="1" presId="urn:microsoft.com/office/officeart/2005/8/layout/vList2"/>
    <dgm:cxn modelId="{D7F8427A-FC1F-0E45-A3CE-2FF100717EA8}" type="presOf" srcId="{F583AC5F-1F99-445F-A82E-6933EE81F063}" destId="{C58A34ED-DEC7-0F4B-B351-EDC10CD03A08}" srcOrd="0" destOrd="2" presId="urn:microsoft.com/office/officeart/2005/8/layout/vList2"/>
    <dgm:cxn modelId="{1C3C0092-ECF3-A346-BCD2-02ECF487587B}" type="presOf" srcId="{EC050060-232B-47C8-807E-D021F2699747}" destId="{C58A34ED-DEC7-0F4B-B351-EDC10CD03A08}" srcOrd="0" destOrd="1" presId="urn:microsoft.com/office/officeart/2005/8/layout/vList2"/>
    <dgm:cxn modelId="{5D8FB2B0-229A-46A1-A64F-EB03B66C7EA1}" srcId="{339B210D-4ADD-4869-AB99-1033F2968D77}" destId="{B38C8908-4260-4832-A051-75D34738B0BB}" srcOrd="1" destOrd="0" parTransId="{A0AAD201-6092-4C23-A836-CEB897BECA91}" sibTransId="{9FE170A4-442E-4708-B99C-B7D0908D4FF1}"/>
    <dgm:cxn modelId="{E3A24EC4-88FA-2D41-99E3-8C04EDF27143}" type="presOf" srcId="{FC8B2C4F-8A9C-4D2D-99B4-A9ECD800B5F3}" destId="{8AE1526C-2346-D84A-BAA6-B81846D6BCBF}" srcOrd="0" destOrd="0" presId="urn:microsoft.com/office/officeart/2005/8/layout/vList2"/>
    <dgm:cxn modelId="{5BEB27C8-B60D-44FA-AA8C-181487947EFC}" srcId="{383575BF-989B-43C3-B4E0-5C38E7037B33}" destId="{BC05B050-2D77-474D-AA85-B995436B9291}" srcOrd="1" destOrd="0" parTransId="{C87BDB2A-8D5C-40A7-9F94-D1E474E0BB61}" sibTransId="{35883F87-B490-473A-8BAD-6CA2EB11CB2D}"/>
    <dgm:cxn modelId="{39C527D7-A4F0-4ED5-9E5E-0D82C1AB2289}" srcId="{B38C8908-4260-4832-A051-75D34738B0BB}" destId="{9BA549ED-957B-407E-A56D-F2C49AC2016E}" srcOrd="0" destOrd="0" parTransId="{B708386B-D19E-42DD-854A-A4E3A8B168A7}" sibTransId="{23A9B848-2256-4701-A928-975FC221086B}"/>
    <dgm:cxn modelId="{303E97DE-7562-B74F-9BB2-C7EA8630DEDB}" type="presOf" srcId="{9BA549ED-957B-407E-A56D-F2C49AC2016E}" destId="{C58A34ED-DEC7-0F4B-B351-EDC10CD03A08}" srcOrd="0" destOrd="0" presId="urn:microsoft.com/office/officeart/2005/8/layout/vList2"/>
    <dgm:cxn modelId="{AD6418E2-8D6A-3148-BB27-3AF0E74B8343}" type="presOf" srcId="{339B210D-4ADD-4869-AB99-1033F2968D77}" destId="{FABEA6D4-DA6C-ED43-9356-503F80C06456}" srcOrd="0" destOrd="0" presId="urn:microsoft.com/office/officeart/2005/8/layout/vList2"/>
    <dgm:cxn modelId="{1A609756-F748-1F4B-932B-26A992A04503}" type="presParOf" srcId="{FABEA6D4-DA6C-ED43-9356-503F80C06456}" destId="{D7A24A9E-3729-D243-8AC4-FD83DE53EE92}" srcOrd="0" destOrd="0" presId="urn:microsoft.com/office/officeart/2005/8/layout/vList2"/>
    <dgm:cxn modelId="{FD6B26D7-8A69-1E48-AFDF-01FA8277B09A}" type="presParOf" srcId="{FABEA6D4-DA6C-ED43-9356-503F80C06456}" destId="{8AE1526C-2346-D84A-BAA6-B81846D6BCBF}" srcOrd="1" destOrd="0" presId="urn:microsoft.com/office/officeart/2005/8/layout/vList2"/>
    <dgm:cxn modelId="{9B1918DA-04CA-0845-AF6E-155C72EF3655}" type="presParOf" srcId="{FABEA6D4-DA6C-ED43-9356-503F80C06456}" destId="{36CAF8EF-4C88-B44F-A754-C4014A9B4F8C}" srcOrd="2" destOrd="0" presId="urn:microsoft.com/office/officeart/2005/8/layout/vList2"/>
    <dgm:cxn modelId="{91DF83C0-B1BC-F245-A1C9-FF800B487A36}" type="presParOf" srcId="{FABEA6D4-DA6C-ED43-9356-503F80C06456}" destId="{C58A34ED-DEC7-0F4B-B351-EDC10CD03A0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B8C346-83C8-4F2B-9987-19D1E795251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5013EA7-8739-415A-BBAD-07D9487048B2}">
      <dgm:prSet/>
      <dgm:spPr/>
      <dgm:t>
        <a:bodyPr/>
        <a:lstStyle/>
        <a:p>
          <a:r>
            <a:rPr lang="en-US"/>
            <a:t>Low recall for minority class</a:t>
          </a:r>
        </a:p>
      </dgm:t>
    </dgm:pt>
    <dgm:pt modelId="{B0701472-E89F-46A7-A19D-4DF27D9D2450}" type="parTrans" cxnId="{0AA75984-EE05-4673-A840-318B2400916D}">
      <dgm:prSet/>
      <dgm:spPr/>
      <dgm:t>
        <a:bodyPr/>
        <a:lstStyle/>
        <a:p>
          <a:endParaRPr lang="en-US"/>
        </a:p>
      </dgm:t>
    </dgm:pt>
    <dgm:pt modelId="{92B6B400-F8EB-4AE5-B475-1482F85041FE}" type="sibTrans" cxnId="{0AA75984-EE05-4673-A840-318B2400916D}">
      <dgm:prSet/>
      <dgm:spPr/>
      <dgm:t>
        <a:bodyPr/>
        <a:lstStyle/>
        <a:p>
          <a:endParaRPr lang="en-US"/>
        </a:p>
      </dgm:t>
    </dgm:pt>
    <dgm:pt modelId="{F612BEA9-D333-4CE9-8AE0-59F33AEE23E1}">
      <dgm:prSet/>
      <dgm:spPr/>
      <dgm:t>
        <a:bodyPr/>
        <a:lstStyle/>
        <a:p>
          <a:r>
            <a:rPr lang="en-US"/>
            <a:t>Sales volume needed to be removed</a:t>
          </a:r>
        </a:p>
      </dgm:t>
    </dgm:pt>
    <dgm:pt modelId="{7C048D09-67DE-4FEF-BF55-B67C5B0705E4}" type="parTrans" cxnId="{D7953B6E-9412-45A7-9500-9985BFAB9169}">
      <dgm:prSet/>
      <dgm:spPr/>
      <dgm:t>
        <a:bodyPr/>
        <a:lstStyle/>
        <a:p>
          <a:endParaRPr lang="en-US"/>
        </a:p>
      </dgm:t>
    </dgm:pt>
    <dgm:pt modelId="{295A3CDD-C536-482E-85CE-CE6D0BC12376}" type="sibTrans" cxnId="{D7953B6E-9412-45A7-9500-9985BFAB9169}">
      <dgm:prSet/>
      <dgm:spPr/>
      <dgm:t>
        <a:bodyPr/>
        <a:lstStyle/>
        <a:p>
          <a:endParaRPr lang="en-US"/>
        </a:p>
      </dgm:t>
    </dgm:pt>
    <dgm:pt modelId="{63821856-69BD-416D-9B41-B3CC92FA7B0B}">
      <dgm:prSet/>
      <dgm:spPr/>
      <dgm:t>
        <a:bodyPr/>
        <a:lstStyle/>
        <a:p>
          <a:r>
            <a:rPr lang="en-US"/>
            <a:t>Risk of biased models of not carefully monitored</a:t>
          </a:r>
        </a:p>
      </dgm:t>
    </dgm:pt>
    <dgm:pt modelId="{52B138BD-45B2-4E3B-95D3-4BBB95ACE94F}" type="parTrans" cxnId="{E3BF19BF-CF1B-463E-8F1D-9FE4AF25F62F}">
      <dgm:prSet/>
      <dgm:spPr/>
      <dgm:t>
        <a:bodyPr/>
        <a:lstStyle/>
        <a:p>
          <a:endParaRPr lang="en-US"/>
        </a:p>
      </dgm:t>
    </dgm:pt>
    <dgm:pt modelId="{71BDCE1B-377F-4151-AAA5-B78A7D6C9771}" type="sibTrans" cxnId="{E3BF19BF-CF1B-463E-8F1D-9FE4AF25F62F}">
      <dgm:prSet/>
      <dgm:spPr/>
      <dgm:t>
        <a:bodyPr/>
        <a:lstStyle/>
        <a:p>
          <a:endParaRPr lang="en-US"/>
        </a:p>
      </dgm:t>
    </dgm:pt>
    <dgm:pt modelId="{28BBE664-3EF0-C941-8C83-AFAC4521793B}" type="pres">
      <dgm:prSet presAssocID="{45B8C346-83C8-4F2B-9987-19D1E7952519}" presName="linear" presStyleCnt="0">
        <dgm:presLayoutVars>
          <dgm:animLvl val="lvl"/>
          <dgm:resizeHandles val="exact"/>
        </dgm:presLayoutVars>
      </dgm:prSet>
      <dgm:spPr/>
    </dgm:pt>
    <dgm:pt modelId="{B6EF5E4E-B1B0-BE47-ACC2-70111DCF95F0}" type="pres">
      <dgm:prSet presAssocID="{15013EA7-8739-415A-BBAD-07D9487048B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C1A92B-F905-014F-A2E6-45B1666BA8C5}" type="pres">
      <dgm:prSet presAssocID="{92B6B400-F8EB-4AE5-B475-1482F85041FE}" presName="spacer" presStyleCnt="0"/>
      <dgm:spPr/>
    </dgm:pt>
    <dgm:pt modelId="{C9BD7532-D200-0343-8553-302AC451D9B4}" type="pres">
      <dgm:prSet presAssocID="{F612BEA9-D333-4CE9-8AE0-59F33AEE23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4FE1C1-B325-E949-B593-08B1A4AD573B}" type="pres">
      <dgm:prSet presAssocID="{295A3CDD-C536-482E-85CE-CE6D0BC12376}" presName="spacer" presStyleCnt="0"/>
      <dgm:spPr/>
    </dgm:pt>
    <dgm:pt modelId="{EF5483D0-8CBA-744E-AE6F-7401AAC45227}" type="pres">
      <dgm:prSet presAssocID="{63821856-69BD-416D-9B41-B3CC92FA7B0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0570A64-9868-CF4D-AFA7-12DF450499F3}" type="presOf" srcId="{15013EA7-8739-415A-BBAD-07D9487048B2}" destId="{B6EF5E4E-B1B0-BE47-ACC2-70111DCF95F0}" srcOrd="0" destOrd="0" presId="urn:microsoft.com/office/officeart/2005/8/layout/vList2"/>
    <dgm:cxn modelId="{FE22D36A-1466-9744-9FF2-6E38A16CB5AB}" type="presOf" srcId="{F612BEA9-D333-4CE9-8AE0-59F33AEE23E1}" destId="{C9BD7532-D200-0343-8553-302AC451D9B4}" srcOrd="0" destOrd="0" presId="urn:microsoft.com/office/officeart/2005/8/layout/vList2"/>
    <dgm:cxn modelId="{D7953B6E-9412-45A7-9500-9985BFAB9169}" srcId="{45B8C346-83C8-4F2B-9987-19D1E7952519}" destId="{F612BEA9-D333-4CE9-8AE0-59F33AEE23E1}" srcOrd="1" destOrd="0" parTransId="{7C048D09-67DE-4FEF-BF55-B67C5B0705E4}" sibTransId="{295A3CDD-C536-482E-85CE-CE6D0BC12376}"/>
    <dgm:cxn modelId="{0AA75984-EE05-4673-A840-318B2400916D}" srcId="{45B8C346-83C8-4F2B-9987-19D1E7952519}" destId="{15013EA7-8739-415A-BBAD-07D9487048B2}" srcOrd="0" destOrd="0" parTransId="{B0701472-E89F-46A7-A19D-4DF27D9D2450}" sibTransId="{92B6B400-F8EB-4AE5-B475-1482F85041FE}"/>
    <dgm:cxn modelId="{E3BF19BF-CF1B-463E-8F1D-9FE4AF25F62F}" srcId="{45B8C346-83C8-4F2B-9987-19D1E7952519}" destId="{63821856-69BD-416D-9B41-B3CC92FA7B0B}" srcOrd="2" destOrd="0" parTransId="{52B138BD-45B2-4E3B-95D3-4BBB95ACE94F}" sibTransId="{71BDCE1B-377F-4151-AAA5-B78A7D6C9771}"/>
    <dgm:cxn modelId="{958527E8-ADAA-F14F-9113-5C1D62457E57}" type="presOf" srcId="{45B8C346-83C8-4F2B-9987-19D1E7952519}" destId="{28BBE664-3EF0-C941-8C83-AFAC4521793B}" srcOrd="0" destOrd="0" presId="urn:microsoft.com/office/officeart/2005/8/layout/vList2"/>
    <dgm:cxn modelId="{C0A6DAFE-F52B-0041-88F8-DC0433D66C1C}" type="presOf" srcId="{63821856-69BD-416D-9B41-B3CC92FA7B0B}" destId="{EF5483D0-8CBA-744E-AE6F-7401AAC45227}" srcOrd="0" destOrd="0" presId="urn:microsoft.com/office/officeart/2005/8/layout/vList2"/>
    <dgm:cxn modelId="{74EFD264-88DE-6F45-8E12-F8F55D99D5E2}" type="presParOf" srcId="{28BBE664-3EF0-C941-8C83-AFAC4521793B}" destId="{B6EF5E4E-B1B0-BE47-ACC2-70111DCF95F0}" srcOrd="0" destOrd="0" presId="urn:microsoft.com/office/officeart/2005/8/layout/vList2"/>
    <dgm:cxn modelId="{72363848-5253-E44E-A602-DB78D41AC10E}" type="presParOf" srcId="{28BBE664-3EF0-C941-8C83-AFAC4521793B}" destId="{80C1A92B-F905-014F-A2E6-45B1666BA8C5}" srcOrd="1" destOrd="0" presId="urn:microsoft.com/office/officeart/2005/8/layout/vList2"/>
    <dgm:cxn modelId="{8D536F8B-E736-DF44-B400-F41A4D1AB99D}" type="presParOf" srcId="{28BBE664-3EF0-C941-8C83-AFAC4521793B}" destId="{C9BD7532-D200-0343-8553-302AC451D9B4}" srcOrd="2" destOrd="0" presId="urn:microsoft.com/office/officeart/2005/8/layout/vList2"/>
    <dgm:cxn modelId="{1D822001-7383-FE43-8E50-FFD3BAFE9740}" type="presParOf" srcId="{28BBE664-3EF0-C941-8C83-AFAC4521793B}" destId="{1B4FE1C1-B325-E949-B593-08B1A4AD573B}" srcOrd="3" destOrd="0" presId="urn:microsoft.com/office/officeart/2005/8/layout/vList2"/>
    <dgm:cxn modelId="{C44E8469-CEC1-B645-A22D-931C6701D44C}" type="presParOf" srcId="{28BBE664-3EF0-C941-8C83-AFAC4521793B}" destId="{EF5483D0-8CBA-744E-AE6F-7401AAC4522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07D0A6-9AC8-4CBF-BCC3-33900B3DC48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F5850B-388A-496A-B04D-0979FA3235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more class balancing techniques</a:t>
          </a:r>
        </a:p>
      </dgm:t>
    </dgm:pt>
    <dgm:pt modelId="{09CE0C99-8D60-45A8-A4E7-A0B369F482AF}" type="parTrans" cxnId="{19090C8A-4D70-413F-8574-143E2E48A106}">
      <dgm:prSet/>
      <dgm:spPr/>
      <dgm:t>
        <a:bodyPr/>
        <a:lstStyle/>
        <a:p>
          <a:endParaRPr lang="en-US"/>
        </a:p>
      </dgm:t>
    </dgm:pt>
    <dgm:pt modelId="{E1BAE297-2CE0-4783-83A9-9F2E3125F740}" type="sibTrans" cxnId="{19090C8A-4D70-413F-8574-143E2E48A1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2B3AC9-BF62-4A9B-A169-105B845143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 Hyperparameter Tuning</a:t>
          </a:r>
        </a:p>
      </dgm:t>
    </dgm:pt>
    <dgm:pt modelId="{62053627-9276-4947-9042-ACB238D53247}" type="parTrans" cxnId="{8431EF12-40F5-4DDB-806B-F6FE940C931F}">
      <dgm:prSet/>
      <dgm:spPr/>
      <dgm:t>
        <a:bodyPr/>
        <a:lstStyle/>
        <a:p>
          <a:endParaRPr lang="en-US"/>
        </a:p>
      </dgm:t>
    </dgm:pt>
    <dgm:pt modelId="{23823268-DDD1-444A-AB43-1D190A12820B}" type="sibTrans" cxnId="{8431EF12-40F5-4DDB-806B-F6FE940C93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AB920D-9721-4AFE-A9A6-41743182B9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Extend model to other car brands</a:t>
          </a:r>
        </a:p>
      </dgm:t>
    </dgm:pt>
    <dgm:pt modelId="{FD0F4D8C-EC58-4468-9EB9-5BC04E1EF67B}" type="parTrans" cxnId="{21365E22-C92F-4012-B0F5-580FD79B5000}">
      <dgm:prSet/>
      <dgm:spPr/>
      <dgm:t>
        <a:bodyPr/>
        <a:lstStyle/>
        <a:p>
          <a:endParaRPr lang="en-US"/>
        </a:p>
      </dgm:t>
    </dgm:pt>
    <dgm:pt modelId="{0B7891F9-0F37-456A-A326-943287463D7A}" type="sibTrans" cxnId="{21365E22-C92F-4012-B0F5-580FD79B50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BBE00A-FE6A-40E2-86ED-DFE45EE213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 in dealership software for ongoing insihgts</a:t>
          </a:r>
        </a:p>
      </dgm:t>
    </dgm:pt>
    <dgm:pt modelId="{26563D93-EF57-4FE8-B9CF-5A06DA5181F9}" type="parTrans" cxnId="{FE919345-81A9-480B-B598-C7C93DFA02CA}">
      <dgm:prSet/>
      <dgm:spPr/>
      <dgm:t>
        <a:bodyPr/>
        <a:lstStyle/>
        <a:p>
          <a:endParaRPr lang="en-US"/>
        </a:p>
      </dgm:t>
    </dgm:pt>
    <dgm:pt modelId="{AD0179BD-7FAF-41E8-B0F6-CABCC27D8A7F}" type="sibTrans" cxnId="{FE919345-81A9-480B-B598-C7C93DFA02CA}">
      <dgm:prSet/>
      <dgm:spPr/>
      <dgm:t>
        <a:bodyPr/>
        <a:lstStyle/>
        <a:p>
          <a:endParaRPr lang="en-US"/>
        </a:p>
      </dgm:t>
    </dgm:pt>
    <dgm:pt modelId="{1121B221-3FE0-4DAE-94FF-F60C011BEEB9}" type="pres">
      <dgm:prSet presAssocID="{A407D0A6-9AC8-4CBF-BCC3-33900B3DC489}" presName="root" presStyleCnt="0">
        <dgm:presLayoutVars>
          <dgm:dir/>
          <dgm:resizeHandles val="exact"/>
        </dgm:presLayoutVars>
      </dgm:prSet>
      <dgm:spPr/>
    </dgm:pt>
    <dgm:pt modelId="{D070200A-BB4F-4C3B-9678-27BC50BE1564}" type="pres">
      <dgm:prSet presAssocID="{A407D0A6-9AC8-4CBF-BCC3-33900B3DC489}" presName="container" presStyleCnt="0">
        <dgm:presLayoutVars>
          <dgm:dir/>
          <dgm:resizeHandles val="exact"/>
        </dgm:presLayoutVars>
      </dgm:prSet>
      <dgm:spPr/>
    </dgm:pt>
    <dgm:pt modelId="{108DB203-3D86-4CB0-9D2B-5AAFF521A139}" type="pres">
      <dgm:prSet presAssocID="{7AF5850B-388A-496A-B04D-0979FA3235DB}" presName="compNode" presStyleCnt="0"/>
      <dgm:spPr/>
    </dgm:pt>
    <dgm:pt modelId="{16B5F81C-AAE2-4415-8666-21F5C824DEB4}" type="pres">
      <dgm:prSet presAssocID="{7AF5850B-388A-496A-B04D-0979FA3235DB}" presName="iconBgRect" presStyleLbl="bgShp" presStyleIdx="0" presStyleCnt="4"/>
      <dgm:spPr/>
    </dgm:pt>
    <dgm:pt modelId="{59D5E172-3F44-4BF1-955E-05E3EF3FD502}" type="pres">
      <dgm:prSet presAssocID="{7AF5850B-388A-496A-B04D-0979FA3235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0DA59037-3806-4904-8524-AFBEBDDD2242}" type="pres">
      <dgm:prSet presAssocID="{7AF5850B-388A-496A-B04D-0979FA3235DB}" presName="spaceRect" presStyleCnt="0"/>
      <dgm:spPr/>
    </dgm:pt>
    <dgm:pt modelId="{157788E7-4183-438C-AF67-012CFE19DB1D}" type="pres">
      <dgm:prSet presAssocID="{7AF5850B-388A-496A-B04D-0979FA3235DB}" presName="textRect" presStyleLbl="revTx" presStyleIdx="0" presStyleCnt="4">
        <dgm:presLayoutVars>
          <dgm:chMax val="1"/>
          <dgm:chPref val="1"/>
        </dgm:presLayoutVars>
      </dgm:prSet>
      <dgm:spPr/>
    </dgm:pt>
    <dgm:pt modelId="{2F3E9FF7-0E00-4D24-817A-A10D9CD66E9F}" type="pres">
      <dgm:prSet presAssocID="{E1BAE297-2CE0-4783-83A9-9F2E3125F740}" presName="sibTrans" presStyleLbl="sibTrans2D1" presStyleIdx="0" presStyleCnt="0"/>
      <dgm:spPr/>
    </dgm:pt>
    <dgm:pt modelId="{6A8C4BB2-2ABC-4518-9667-C0820FDF46E1}" type="pres">
      <dgm:prSet presAssocID="{AF2B3AC9-BF62-4A9B-A169-105B845143DA}" presName="compNode" presStyleCnt="0"/>
      <dgm:spPr/>
    </dgm:pt>
    <dgm:pt modelId="{01E01275-86E4-48A3-AB68-792AFE19E4D9}" type="pres">
      <dgm:prSet presAssocID="{AF2B3AC9-BF62-4A9B-A169-105B845143DA}" presName="iconBgRect" presStyleLbl="bgShp" presStyleIdx="1" presStyleCnt="4"/>
      <dgm:spPr/>
    </dgm:pt>
    <dgm:pt modelId="{4437C505-A32D-473B-A3BC-72AC4A5AA23E}" type="pres">
      <dgm:prSet presAssocID="{AF2B3AC9-BF62-4A9B-A169-105B845143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CD7253A-8225-4EC4-895C-C6DD381E3AA4}" type="pres">
      <dgm:prSet presAssocID="{AF2B3AC9-BF62-4A9B-A169-105B845143DA}" presName="spaceRect" presStyleCnt="0"/>
      <dgm:spPr/>
    </dgm:pt>
    <dgm:pt modelId="{72C5D92E-03B5-4007-BD6C-4BAF6881E8E1}" type="pres">
      <dgm:prSet presAssocID="{AF2B3AC9-BF62-4A9B-A169-105B845143DA}" presName="textRect" presStyleLbl="revTx" presStyleIdx="1" presStyleCnt="4">
        <dgm:presLayoutVars>
          <dgm:chMax val="1"/>
          <dgm:chPref val="1"/>
        </dgm:presLayoutVars>
      </dgm:prSet>
      <dgm:spPr/>
    </dgm:pt>
    <dgm:pt modelId="{42056C80-719C-4887-9A96-71EEC580424D}" type="pres">
      <dgm:prSet presAssocID="{23823268-DDD1-444A-AB43-1D190A12820B}" presName="sibTrans" presStyleLbl="sibTrans2D1" presStyleIdx="0" presStyleCnt="0"/>
      <dgm:spPr/>
    </dgm:pt>
    <dgm:pt modelId="{CAD4DDDF-625D-4105-887B-4D91EEC74FAD}" type="pres">
      <dgm:prSet presAssocID="{32AB920D-9721-4AFE-A9A6-41743182B977}" presName="compNode" presStyleCnt="0"/>
      <dgm:spPr/>
    </dgm:pt>
    <dgm:pt modelId="{85239E69-4F43-4F03-B198-8F881BCD48FF}" type="pres">
      <dgm:prSet presAssocID="{32AB920D-9721-4AFE-A9A6-41743182B977}" presName="iconBgRect" presStyleLbl="bgShp" presStyleIdx="2" presStyleCnt="4"/>
      <dgm:spPr/>
    </dgm:pt>
    <dgm:pt modelId="{D0417BCA-6555-440D-A7C8-7E49A5A2397C}" type="pres">
      <dgm:prSet presAssocID="{32AB920D-9721-4AFE-A9A6-41743182B9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9641D70-873D-4ABA-9857-9E5DCEB0B3D0}" type="pres">
      <dgm:prSet presAssocID="{32AB920D-9721-4AFE-A9A6-41743182B977}" presName="spaceRect" presStyleCnt="0"/>
      <dgm:spPr/>
    </dgm:pt>
    <dgm:pt modelId="{016472DD-68F6-472A-A31E-864685E8E040}" type="pres">
      <dgm:prSet presAssocID="{32AB920D-9721-4AFE-A9A6-41743182B977}" presName="textRect" presStyleLbl="revTx" presStyleIdx="2" presStyleCnt="4">
        <dgm:presLayoutVars>
          <dgm:chMax val="1"/>
          <dgm:chPref val="1"/>
        </dgm:presLayoutVars>
      </dgm:prSet>
      <dgm:spPr/>
    </dgm:pt>
    <dgm:pt modelId="{6680BAF4-E0E2-4DB8-AF95-5D138363E719}" type="pres">
      <dgm:prSet presAssocID="{0B7891F9-0F37-456A-A326-943287463D7A}" presName="sibTrans" presStyleLbl="sibTrans2D1" presStyleIdx="0" presStyleCnt="0"/>
      <dgm:spPr/>
    </dgm:pt>
    <dgm:pt modelId="{E32F4022-B931-46F4-969B-7C18AA70D0ED}" type="pres">
      <dgm:prSet presAssocID="{FEBBE00A-FE6A-40E2-86ED-DFE45EE2135E}" presName="compNode" presStyleCnt="0"/>
      <dgm:spPr/>
    </dgm:pt>
    <dgm:pt modelId="{327D6525-0EDB-4EB3-ADB3-2204048BCAF5}" type="pres">
      <dgm:prSet presAssocID="{FEBBE00A-FE6A-40E2-86ED-DFE45EE2135E}" presName="iconBgRect" presStyleLbl="bgShp" presStyleIdx="3" presStyleCnt="4"/>
      <dgm:spPr/>
    </dgm:pt>
    <dgm:pt modelId="{B3A1C552-C684-4F89-917B-B82EF2005956}" type="pres">
      <dgm:prSet presAssocID="{FEBBE00A-FE6A-40E2-86ED-DFE45EE2135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09877B6-787B-4E94-AA52-10D61DF42DF9}" type="pres">
      <dgm:prSet presAssocID="{FEBBE00A-FE6A-40E2-86ED-DFE45EE2135E}" presName="spaceRect" presStyleCnt="0"/>
      <dgm:spPr/>
    </dgm:pt>
    <dgm:pt modelId="{6A114A0F-8055-4F34-B666-FDE465644B1F}" type="pres">
      <dgm:prSet presAssocID="{FEBBE00A-FE6A-40E2-86ED-DFE45EE2135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DF8E0B-010B-4C40-8DCA-955B7512B0DC}" type="presOf" srcId="{32AB920D-9721-4AFE-A9A6-41743182B977}" destId="{016472DD-68F6-472A-A31E-864685E8E040}" srcOrd="0" destOrd="0" presId="urn:microsoft.com/office/officeart/2018/2/layout/IconCircleList"/>
    <dgm:cxn modelId="{DAF38C12-E5E5-4C5C-B1C9-53B459F9E83F}" type="presOf" srcId="{23823268-DDD1-444A-AB43-1D190A12820B}" destId="{42056C80-719C-4887-9A96-71EEC580424D}" srcOrd="0" destOrd="0" presId="urn:microsoft.com/office/officeart/2018/2/layout/IconCircleList"/>
    <dgm:cxn modelId="{8431EF12-40F5-4DDB-806B-F6FE940C931F}" srcId="{A407D0A6-9AC8-4CBF-BCC3-33900B3DC489}" destId="{AF2B3AC9-BF62-4A9B-A169-105B845143DA}" srcOrd="1" destOrd="0" parTransId="{62053627-9276-4947-9042-ACB238D53247}" sibTransId="{23823268-DDD1-444A-AB43-1D190A12820B}"/>
    <dgm:cxn modelId="{94743C1C-1A50-4635-93C1-386ABB9B14F3}" type="presOf" srcId="{FEBBE00A-FE6A-40E2-86ED-DFE45EE2135E}" destId="{6A114A0F-8055-4F34-B666-FDE465644B1F}" srcOrd="0" destOrd="0" presId="urn:microsoft.com/office/officeart/2018/2/layout/IconCircleList"/>
    <dgm:cxn modelId="{21365E22-C92F-4012-B0F5-580FD79B5000}" srcId="{A407D0A6-9AC8-4CBF-BCC3-33900B3DC489}" destId="{32AB920D-9721-4AFE-A9A6-41743182B977}" srcOrd="2" destOrd="0" parTransId="{FD0F4D8C-EC58-4468-9EB9-5BC04E1EF67B}" sibTransId="{0B7891F9-0F37-456A-A326-943287463D7A}"/>
    <dgm:cxn modelId="{B2B7A729-D6DD-443E-901A-62828080D1BC}" type="presOf" srcId="{E1BAE297-2CE0-4783-83A9-9F2E3125F740}" destId="{2F3E9FF7-0E00-4D24-817A-A10D9CD66E9F}" srcOrd="0" destOrd="0" presId="urn:microsoft.com/office/officeart/2018/2/layout/IconCircleList"/>
    <dgm:cxn modelId="{E4E1FC3C-5823-4214-ACF2-9260D7FB4A14}" type="presOf" srcId="{7AF5850B-388A-496A-B04D-0979FA3235DB}" destId="{157788E7-4183-438C-AF67-012CFE19DB1D}" srcOrd="0" destOrd="0" presId="urn:microsoft.com/office/officeart/2018/2/layout/IconCircleList"/>
    <dgm:cxn modelId="{FE919345-81A9-480B-B598-C7C93DFA02CA}" srcId="{A407D0A6-9AC8-4CBF-BCC3-33900B3DC489}" destId="{FEBBE00A-FE6A-40E2-86ED-DFE45EE2135E}" srcOrd="3" destOrd="0" parTransId="{26563D93-EF57-4FE8-B9CF-5A06DA5181F9}" sibTransId="{AD0179BD-7FAF-41E8-B0F6-CABCC27D8A7F}"/>
    <dgm:cxn modelId="{19090C8A-4D70-413F-8574-143E2E48A106}" srcId="{A407D0A6-9AC8-4CBF-BCC3-33900B3DC489}" destId="{7AF5850B-388A-496A-B04D-0979FA3235DB}" srcOrd="0" destOrd="0" parTransId="{09CE0C99-8D60-45A8-A4E7-A0B369F482AF}" sibTransId="{E1BAE297-2CE0-4783-83A9-9F2E3125F740}"/>
    <dgm:cxn modelId="{D0DDECA2-1AE8-44DE-B9A4-DA4B9998CE32}" type="presOf" srcId="{AF2B3AC9-BF62-4A9B-A169-105B845143DA}" destId="{72C5D92E-03B5-4007-BD6C-4BAF6881E8E1}" srcOrd="0" destOrd="0" presId="urn:microsoft.com/office/officeart/2018/2/layout/IconCircleList"/>
    <dgm:cxn modelId="{3A7701D2-533C-49F0-B23D-A42DC694A361}" type="presOf" srcId="{A407D0A6-9AC8-4CBF-BCC3-33900B3DC489}" destId="{1121B221-3FE0-4DAE-94FF-F60C011BEEB9}" srcOrd="0" destOrd="0" presId="urn:microsoft.com/office/officeart/2018/2/layout/IconCircleList"/>
    <dgm:cxn modelId="{50B7DFE8-B44C-493B-B9C5-96CD9F94033A}" type="presOf" srcId="{0B7891F9-0F37-456A-A326-943287463D7A}" destId="{6680BAF4-E0E2-4DB8-AF95-5D138363E719}" srcOrd="0" destOrd="0" presId="urn:microsoft.com/office/officeart/2018/2/layout/IconCircleList"/>
    <dgm:cxn modelId="{04C5B7E9-D6C4-4FDA-8898-381E25ABDD8E}" type="presParOf" srcId="{1121B221-3FE0-4DAE-94FF-F60C011BEEB9}" destId="{D070200A-BB4F-4C3B-9678-27BC50BE1564}" srcOrd="0" destOrd="0" presId="urn:microsoft.com/office/officeart/2018/2/layout/IconCircleList"/>
    <dgm:cxn modelId="{9F790F28-4EA9-41ED-ADF7-2A41BE41D9AF}" type="presParOf" srcId="{D070200A-BB4F-4C3B-9678-27BC50BE1564}" destId="{108DB203-3D86-4CB0-9D2B-5AAFF521A139}" srcOrd="0" destOrd="0" presId="urn:microsoft.com/office/officeart/2018/2/layout/IconCircleList"/>
    <dgm:cxn modelId="{6B353EC4-D706-43A1-8EE6-3C4FCD5F22CD}" type="presParOf" srcId="{108DB203-3D86-4CB0-9D2B-5AAFF521A139}" destId="{16B5F81C-AAE2-4415-8666-21F5C824DEB4}" srcOrd="0" destOrd="0" presId="urn:microsoft.com/office/officeart/2018/2/layout/IconCircleList"/>
    <dgm:cxn modelId="{2F4346DB-C5EF-428A-94E8-46F4A888683B}" type="presParOf" srcId="{108DB203-3D86-4CB0-9D2B-5AAFF521A139}" destId="{59D5E172-3F44-4BF1-955E-05E3EF3FD502}" srcOrd="1" destOrd="0" presId="urn:microsoft.com/office/officeart/2018/2/layout/IconCircleList"/>
    <dgm:cxn modelId="{21CD3C54-D2DF-4401-B0ED-B3465EA71B62}" type="presParOf" srcId="{108DB203-3D86-4CB0-9D2B-5AAFF521A139}" destId="{0DA59037-3806-4904-8524-AFBEBDDD2242}" srcOrd="2" destOrd="0" presId="urn:microsoft.com/office/officeart/2018/2/layout/IconCircleList"/>
    <dgm:cxn modelId="{63BDBA46-A431-48DE-9053-86786AE8EC68}" type="presParOf" srcId="{108DB203-3D86-4CB0-9D2B-5AAFF521A139}" destId="{157788E7-4183-438C-AF67-012CFE19DB1D}" srcOrd="3" destOrd="0" presId="urn:microsoft.com/office/officeart/2018/2/layout/IconCircleList"/>
    <dgm:cxn modelId="{B5159D83-897B-4BB5-96A0-BC94C4FC21CE}" type="presParOf" srcId="{D070200A-BB4F-4C3B-9678-27BC50BE1564}" destId="{2F3E9FF7-0E00-4D24-817A-A10D9CD66E9F}" srcOrd="1" destOrd="0" presId="urn:microsoft.com/office/officeart/2018/2/layout/IconCircleList"/>
    <dgm:cxn modelId="{F775D2DC-C81C-48D3-A6AD-B748AB43B5FA}" type="presParOf" srcId="{D070200A-BB4F-4C3B-9678-27BC50BE1564}" destId="{6A8C4BB2-2ABC-4518-9667-C0820FDF46E1}" srcOrd="2" destOrd="0" presId="urn:microsoft.com/office/officeart/2018/2/layout/IconCircleList"/>
    <dgm:cxn modelId="{A787393E-C70B-4D66-BC47-E6E87F39A91D}" type="presParOf" srcId="{6A8C4BB2-2ABC-4518-9667-C0820FDF46E1}" destId="{01E01275-86E4-48A3-AB68-792AFE19E4D9}" srcOrd="0" destOrd="0" presId="urn:microsoft.com/office/officeart/2018/2/layout/IconCircleList"/>
    <dgm:cxn modelId="{1C4E24A3-9194-4452-827C-F5413AFBE5CD}" type="presParOf" srcId="{6A8C4BB2-2ABC-4518-9667-C0820FDF46E1}" destId="{4437C505-A32D-473B-A3BC-72AC4A5AA23E}" srcOrd="1" destOrd="0" presId="urn:microsoft.com/office/officeart/2018/2/layout/IconCircleList"/>
    <dgm:cxn modelId="{8FBF14D0-A6B7-4D40-97FE-FA2D17EA5D7C}" type="presParOf" srcId="{6A8C4BB2-2ABC-4518-9667-C0820FDF46E1}" destId="{4CD7253A-8225-4EC4-895C-C6DD381E3AA4}" srcOrd="2" destOrd="0" presId="urn:microsoft.com/office/officeart/2018/2/layout/IconCircleList"/>
    <dgm:cxn modelId="{A0411F31-0A6B-4221-B125-C2F2340CD67B}" type="presParOf" srcId="{6A8C4BB2-2ABC-4518-9667-C0820FDF46E1}" destId="{72C5D92E-03B5-4007-BD6C-4BAF6881E8E1}" srcOrd="3" destOrd="0" presId="urn:microsoft.com/office/officeart/2018/2/layout/IconCircleList"/>
    <dgm:cxn modelId="{8DF910BC-0BA5-403E-A425-303A4BE33752}" type="presParOf" srcId="{D070200A-BB4F-4C3B-9678-27BC50BE1564}" destId="{42056C80-719C-4887-9A96-71EEC580424D}" srcOrd="3" destOrd="0" presId="urn:microsoft.com/office/officeart/2018/2/layout/IconCircleList"/>
    <dgm:cxn modelId="{C9B12C03-AE8B-480A-BE4A-633970063536}" type="presParOf" srcId="{D070200A-BB4F-4C3B-9678-27BC50BE1564}" destId="{CAD4DDDF-625D-4105-887B-4D91EEC74FAD}" srcOrd="4" destOrd="0" presId="urn:microsoft.com/office/officeart/2018/2/layout/IconCircleList"/>
    <dgm:cxn modelId="{B020026A-4157-4C6C-BA81-92D6BF6CA499}" type="presParOf" srcId="{CAD4DDDF-625D-4105-887B-4D91EEC74FAD}" destId="{85239E69-4F43-4F03-B198-8F881BCD48FF}" srcOrd="0" destOrd="0" presId="urn:microsoft.com/office/officeart/2018/2/layout/IconCircleList"/>
    <dgm:cxn modelId="{830BB9AC-7AA5-4B09-A899-711D730FAA25}" type="presParOf" srcId="{CAD4DDDF-625D-4105-887B-4D91EEC74FAD}" destId="{D0417BCA-6555-440D-A7C8-7E49A5A2397C}" srcOrd="1" destOrd="0" presId="urn:microsoft.com/office/officeart/2018/2/layout/IconCircleList"/>
    <dgm:cxn modelId="{8651BC11-1CD8-4940-BBD6-54CF729C1801}" type="presParOf" srcId="{CAD4DDDF-625D-4105-887B-4D91EEC74FAD}" destId="{D9641D70-873D-4ABA-9857-9E5DCEB0B3D0}" srcOrd="2" destOrd="0" presId="urn:microsoft.com/office/officeart/2018/2/layout/IconCircleList"/>
    <dgm:cxn modelId="{76479600-B2DF-4ACB-830B-A343278118E8}" type="presParOf" srcId="{CAD4DDDF-625D-4105-887B-4D91EEC74FAD}" destId="{016472DD-68F6-472A-A31E-864685E8E040}" srcOrd="3" destOrd="0" presId="urn:microsoft.com/office/officeart/2018/2/layout/IconCircleList"/>
    <dgm:cxn modelId="{23F3B527-E428-4506-946D-EB1948636693}" type="presParOf" srcId="{D070200A-BB4F-4C3B-9678-27BC50BE1564}" destId="{6680BAF4-E0E2-4DB8-AF95-5D138363E719}" srcOrd="5" destOrd="0" presId="urn:microsoft.com/office/officeart/2018/2/layout/IconCircleList"/>
    <dgm:cxn modelId="{96062A5B-D3A1-4F98-8013-B9AE08AA6407}" type="presParOf" srcId="{D070200A-BB4F-4C3B-9678-27BC50BE1564}" destId="{E32F4022-B931-46F4-969B-7C18AA70D0ED}" srcOrd="6" destOrd="0" presId="urn:microsoft.com/office/officeart/2018/2/layout/IconCircleList"/>
    <dgm:cxn modelId="{6423A99B-C718-49D5-9493-FDF41A98E7BC}" type="presParOf" srcId="{E32F4022-B931-46F4-969B-7C18AA70D0ED}" destId="{327D6525-0EDB-4EB3-ADB3-2204048BCAF5}" srcOrd="0" destOrd="0" presId="urn:microsoft.com/office/officeart/2018/2/layout/IconCircleList"/>
    <dgm:cxn modelId="{EE984470-8BF3-4C75-ADE2-96A402CE63A3}" type="presParOf" srcId="{E32F4022-B931-46F4-969B-7C18AA70D0ED}" destId="{B3A1C552-C684-4F89-917B-B82EF2005956}" srcOrd="1" destOrd="0" presId="urn:microsoft.com/office/officeart/2018/2/layout/IconCircleList"/>
    <dgm:cxn modelId="{E9FC6FFB-7F47-4B4C-A6A9-7B327C2CB6E4}" type="presParOf" srcId="{E32F4022-B931-46F4-969B-7C18AA70D0ED}" destId="{309877B6-787B-4E94-AA52-10D61DF42DF9}" srcOrd="2" destOrd="0" presId="urn:microsoft.com/office/officeart/2018/2/layout/IconCircleList"/>
    <dgm:cxn modelId="{949E785C-555C-4684-8C85-9BBDCFC7C70F}" type="presParOf" srcId="{E32F4022-B931-46F4-969B-7C18AA70D0ED}" destId="{6A114A0F-8055-4F34-B666-FDE465644B1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A442B4-521A-4006-984B-27DD821ADD6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BE925FD-BF81-49C3-B086-5FE1E26BC90A}">
      <dgm:prSet/>
      <dgm:spPr/>
      <dgm:t>
        <a:bodyPr/>
        <a:lstStyle/>
        <a:p>
          <a:r>
            <a:rPr lang="en-US"/>
            <a:t>Models can reinforce existing biases</a:t>
          </a:r>
        </a:p>
      </dgm:t>
    </dgm:pt>
    <dgm:pt modelId="{126B25A6-9AA9-4C45-865A-E6D8BA935D7C}" type="parTrans" cxnId="{CBF8CAF2-9303-4B3E-8EA1-F49132B6C29B}">
      <dgm:prSet/>
      <dgm:spPr/>
      <dgm:t>
        <a:bodyPr/>
        <a:lstStyle/>
        <a:p>
          <a:endParaRPr lang="en-US"/>
        </a:p>
      </dgm:t>
    </dgm:pt>
    <dgm:pt modelId="{A13DA527-F82E-4891-BE80-20D99459321B}" type="sibTrans" cxnId="{CBF8CAF2-9303-4B3E-8EA1-F49132B6C29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E7B9D46-ED81-4DD1-AEBA-3DAE839D6DA2}">
      <dgm:prSet/>
      <dgm:spPr/>
      <dgm:t>
        <a:bodyPr/>
        <a:lstStyle/>
        <a:p>
          <a:r>
            <a:rPr lang="en-US"/>
            <a:t>Maintain privacy and data anonymization</a:t>
          </a:r>
        </a:p>
      </dgm:t>
    </dgm:pt>
    <dgm:pt modelId="{B8BA5E72-D04D-41E0-8F44-6DC0FD1F1CE6}" type="parTrans" cxnId="{B737BE45-7F20-4B7F-8EB2-2ABE7DCBAA79}">
      <dgm:prSet/>
      <dgm:spPr/>
      <dgm:t>
        <a:bodyPr/>
        <a:lstStyle/>
        <a:p>
          <a:endParaRPr lang="en-US"/>
        </a:p>
      </dgm:t>
    </dgm:pt>
    <dgm:pt modelId="{3A32B2D4-02B6-4D67-AA63-DB44AE0870D1}" type="sibTrans" cxnId="{B737BE45-7F20-4B7F-8EB2-2ABE7DCBAA7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142F843-0F88-4DF6-98E1-4DAA9598E414}">
      <dgm:prSet/>
      <dgm:spPr/>
      <dgm:t>
        <a:bodyPr/>
        <a:lstStyle/>
        <a:p>
          <a:r>
            <a:rPr lang="en-US"/>
            <a:t>Use predictions as guidance, not as sole decision-makers</a:t>
          </a:r>
        </a:p>
      </dgm:t>
    </dgm:pt>
    <dgm:pt modelId="{2855E4EE-C218-490B-9F75-0A48BE151577}" type="parTrans" cxnId="{69825868-3A81-4434-8ABD-425500CDDC78}">
      <dgm:prSet/>
      <dgm:spPr/>
      <dgm:t>
        <a:bodyPr/>
        <a:lstStyle/>
        <a:p>
          <a:endParaRPr lang="en-US"/>
        </a:p>
      </dgm:t>
    </dgm:pt>
    <dgm:pt modelId="{FB4DCDE6-07F0-47C9-96AD-5AC814CEB9B7}" type="sibTrans" cxnId="{69825868-3A81-4434-8ABD-425500CDDC7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9CBCD8C-7CB3-AA4C-B5FD-49E0C5576BBE}" type="pres">
      <dgm:prSet presAssocID="{7EA442B4-521A-4006-984B-27DD821ADD6D}" presName="Name0" presStyleCnt="0">
        <dgm:presLayoutVars>
          <dgm:animLvl val="lvl"/>
          <dgm:resizeHandles val="exact"/>
        </dgm:presLayoutVars>
      </dgm:prSet>
      <dgm:spPr/>
    </dgm:pt>
    <dgm:pt modelId="{26191E3A-B7C7-9941-8E04-4F83F2A94D9C}" type="pres">
      <dgm:prSet presAssocID="{9BE925FD-BF81-49C3-B086-5FE1E26BC90A}" presName="compositeNode" presStyleCnt="0">
        <dgm:presLayoutVars>
          <dgm:bulletEnabled val="1"/>
        </dgm:presLayoutVars>
      </dgm:prSet>
      <dgm:spPr/>
    </dgm:pt>
    <dgm:pt modelId="{D9265EB5-96E5-124E-B084-71CBB3FB3163}" type="pres">
      <dgm:prSet presAssocID="{9BE925FD-BF81-49C3-B086-5FE1E26BC90A}" presName="bgRect" presStyleLbl="bgAccFollowNode1" presStyleIdx="0" presStyleCnt="3"/>
      <dgm:spPr/>
    </dgm:pt>
    <dgm:pt modelId="{18C5ED8E-BBB1-7B45-BCFF-43F1187B77A3}" type="pres">
      <dgm:prSet presAssocID="{A13DA527-F82E-4891-BE80-20D99459321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4628599-D3AC-4847-913E-10359EA8EAF9}" type="pres">
      <dgm:prSet presAssocID="{9BE925FD-BF81-49C3-B086-5FE1E26BC90A}" presName="bottomLine" presStyleLbl="alignNode1" presStyleIdx="1" presStyleCnt="6">
        <dgm:presLayoutVars/>
      </dgm:prSet>
      <dgm:spPr/>
    </dgm:pt>
    <dgm:pt modelId="{0EF2C969-4159-054A-A97A-F1FD79240841}" type="pres">
      <dgm:prSet presAssocID="{9BE925FD-BF81-49C3-B086-5FE1E26BC90A}" presName="nodeText" presStyleLbl="bgAccFollowNode1" presStyleIdx="0" presStyleCnt="3">
        <dgm:presLayoutVars>
          <dgm:bulletEnabled val="1"/>
        </dgm:presLayoutVars>
      </dgm:prSet>
      <dgm:spPr/>
    </dgm:pt>
    <dgm:pt modelId="{7C80CB8B-C36E-BA45-B4D9-08C19331816B}" type="pres">
      <dgm:prSet presAssocID="{A13DA527-F82E-4891-BE80-20D99459321B}" presName="sibTrans" presStyleCnt="0"/>
      <dgm:spPr/>
    </dgm:pt>
    <dgm:pt modelId="{CA38982F-6B4C-B442-B5E2-DE85BD4A7F76}" type="pres">
      <dgm:prSet presAssocID="{5E7B9D46-ED81-4DD1-AEBA-3DAE839D6DA2}" presName="compositeNode" presStyleCnt="0">
        <dgm:presLayoutVars>
          <dgm:bulletEnabled val="1"/>
        </dgm:presLayoutVars>
      </dgm:prSet>
      <dgm:spPr/>
    </dgm:pt>
    <dgm:pt modelId="{783A17B0-EBE9-C940-913D-CC37F785F08C}" type="pres">
      <dgm:prSet presAssocID="{5E7B9D46-ED81-4DD1-AEBA-3DAE839D6DA2}" presName="bgRect" presStyleLbl="bgAccFollowNode1" presStyleIdx="1" presStyleCnt="3"/>
      <dgm:spPr/>
    </dgm:pt>
    <dgm:pt modelId="{84205713-7F83-2C4D-ADA3-D1892A2C1A81}" type="pres">
      <dgm:prSet presAssocID="{3A32B2D4-02B6-4D67-AA63-DB44AE0870D1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576C49C-9998-D342-B36F-96E2388B2DA1}" type="pres">
      <dgm:prSet presAssocID="{5E7B9D46-ED81-4DD1-AEBA-3DAE839D6DA2}" presName="bottomLine" presStyleLbl="alignNode1" presStyleIdx="3" presStyleCnt="6">
        <dgm:presLayoutVars/>
      </dgm:prSet>
      <dgm:spPr/>
    </dgm:pt>
    <dgm:pt modelId="{5515FF64-3CDB-5F45-B7E4-9AB60E78E9FD}" type="pres">
      <dgm:prSet presAssocID="{5E7B9D46-ED81-4DD1-AEBA-3DAE839D6DA2}" presName="nodeText" presStyleLbl="bgAccFollowNode1" presStyleIdx="1" presStyleCnt="3">
        <dgm:presLayoutVars>
          <dgm:bulletEnabled val="1"/>
        </dgm:presLayoutVars>
      </dgm:prSet>
      <dgm:spPr/>
    </dgm:pt>
    <dgm:pt modelId="{FA4B914F-0A17-A04A-AA7A-58B5DF28F9AB}" type="pres">
      <dgm:prSet presAssocID="{3A32B2D4-02B6-4D67-AA63-DB44AE0870D1}" presName="sibTrans" presStyleCnt="0"/>
      <dgm:spPr/>
    </dgm:pt>
    <dgm:pt modelId="{E59C2874-4F17-0241-99B4-D5FD7A8FF5AD}" type="pres">
      <dgm:prSet presAssocID="{9142F843-0F88-4DF6-98E1-4DAA9598E414}" presName="compositeNode" presStyleCnt="0">
        <dgm:presLayoutVars>
          <dgm:bulletEnabled val="1"/>
        </dgm:presLayoutVars>
      </dgm:prSet>
      <dgm:spPr/>
    </dgm:pt>
    <dgm:pt modelId="{6295437F-C13C-0F45-BA15-4595A19312E3}" type="pres">
      <dgm:prSet presAssocID="{9142F843-0F88-4DF6-98E1-4DAA9598E414}" presName="bgRect" presStyleLbl="bgAccFollowNode1" presStyleIdx="2" presStyleCnt="3"/>
      <dgm:spPr/>
    </dgm:pt>
    <dgm:pt modelId="{EB74B983-F9F8-324A-8322-07DF88C82E6C}" type="pres">
      <dgm:prSet presAssocID="{FB4DCDE6-07F0-47C9-96AD-5AC814CEB9B7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27C5145-2058-184B-A7EB-FED28569E4A6}" type="pres">
      <dgm:prSet presAssocID="{9142F843-0F88-4DF6-98E1-4DAA9598E414}" presName="bottomLine" presStyleLbl="alignNode1" presStyleIdx="5" presStyleCnt="6">
        <dgm:presLayoutVars/>
      </dgm:prSet>
      <dgm:spPr/>
    </dgm:pt>
    <dgm:pt modelId="{1868B993-DCF4-A845-BE6E-45998DFA48BB}" type="pres">
      <dgm:prSet presAssocID="{9142F843-0F88-4DF6-98E1-4DAA9598E41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BAC1511C-372C-C242-884C-14D06EBAB947}" type="presOf" srcId="{9BE925FD-BF81-49C3-B086-5FE1E26BC90A}" destId="{D9265EB5-96E5-124E-B084-71CBB3FB3163}" srcOrd="0" destOrd="0" presId="urn:microsoft.com/office/officeart/2016/7/layout/BasicLinearProcessNumbered"/>
    <dgm:cxn modelId="{BB3ECE31-D7DC-C443-A8F9-E00C6F59E5D5}" type="presOf" srcId="{5E7B9D46-ED81-4DD1-AEBA-3DAE839D6DA2}" destId="{783A17B0-EBE9-C940-913D-CC37F785F08C}" srcOrd="0" destOrd="0" presId="urn:microsoft.com/office/officeart/2016/7/layout/BasicLinearProcessNumbered"/>
    <dgm:cxn modelId="{B737BE45-7F20-4B7F-8EB2-2ABE7DCBAA79}" srcId="{7EA442B4-521A-4006-984B-27DD821ADD6D}" destId="{5E7B9D46-ED81-4DD1-AEBA-3DAE839D6DA2}" srcOrd="1" destOrd="0" parTransId="{B8BA5E72-D04D-41E0-8F44-6DC0FD1F1CE6}" sibTransId="{3A32B2D4-02B6-4D67-AA63-DB44AE0870D1}"/>
    <dgm:cxn modelId="{D105894A-D41C-AB45-AFDA-637E89481538}" type="presOf" srcId="{5E7B9D46-ED81-4DD1-AEBA-3DAE839D6DA2}" destId="{5515FF64-3CDB-5F45-B7E4-9AB60E78E9FD}" srcOrd="1" destOrd="0" presId="urn:microsoft.com/office/officeart/2016/7/layout/BasicLinearProcessNumbered"/>
    <dgm:cxn modelId="{033E1C50-F6AD-F240-8AFB-F09C609E0DCC}" type="presOf" srcId="{9142F843-0F88-4DF6-98E1-4DAA9598E414}" destId="{1868B993-DCF4-A845-BE6E-45998DFA48BB}" srcOrd="1" destOrd="0" presId="urn:microsoft.com/office/officeart/2016/7/layout/BasicLinearProcessNumbered"/>
    <dgm:cxn modelId="{69825868-3A81-4434-8ABD-425500CDDC78}" srcId="{7EA442B4-521A-4006-984B-27DD821ADD6D}" destId="{9142F843-0F88-4DF6-98E1-4DAA9598E414}" srcOrd="2" destOrd="0" parTransId="{2855E4EE-C218-490B-9F75-0A48BE151577}" sibTransId="{FB4DCDE6-07F0-47C9-96AD-5AC814CEB9B7}"/>
    <dgm:cxn modelId="{4B07A271-A47F-DF45-B34B-1486F9FBB1C9}" type="presOf" srcId="{FB4DCDE6-07F0-47C9-96AD-5AC814CEB9B7}" destId="{EB74B983-F9F8-324A-8322-07DF88C82E6C}" srcOrd="0" destOrd="0" presId="urn:microsoft.com/office/officeart/2016/7/layout/BasicLinearProcessNumbered"/>
    <dgm:cxn modelId="{333D5486-DAC0-E94B-8CF2-6942516BFAEC}" type="presOf" srcId="{7EA442B4-521A-4006-984B-27DD821ADD6D}" destId="{09CBCD8C-7CB3-AA4C-B5FD-49E0C5576BBE}" srcOrd="0" destOrd="0" presId="urn:microsoft.com/office/officeart/2016/7/layout/BasicLinearProcessNumbered"/>
    <dgm:cxn modelId="{6A586AAB-B2B6-8E4E-970A-B1780B3C7849}" type="presOf" srcId="{9BE925FD-BF81-49C3-B086-5FE1E26BC90A}" destId="{0EF2C969-4159-054A-A97A-F1FD79240841}" srcOrd="1" destOrd="0" presId="urn:microsoft.com/office/officeart/2016/7/layout/BasicLinearProcessNumbered"/>
    <dgm:cxn modelId="{47DFA1E4-96F7-0743-B175-D9DA3E08CE01}" type="presOf" srcId="{9142F843-0F88-4DF6-98E1-4DAA9598E414}" destId="{6295437F-C13C-0F45-BA15-4595A19312E3}" srcOrd="0" destOrd="0" presId="urn:microsoft.com/office/officeart/2016/7/layout/BasicLinearProcessNumbered"/>
    <dgm:cxn modelId="{CBF8CAF2-9303-4B3E-8EA1-F49132B6C29B}" srcId="{7EA442B4-521A-4006-984B-27DD821ADD6D}" destId="{9BE925FD-BF81-49C3-B086-5FE1E26BC90A}" srcOrd="0" destOrd="0" parTransId="{126B25A6-9AA9-4C45-865A-E6D8BA935D7C}" sibTransId="{A13DA527-F82E-4891-BE80-20D99459321B}"/>
    <dgm:cxn modelId="{3B52A8F5-4F90-D141-AA84-12FA8F616F3D}" type="presOf" srcId="{3A32B2D4-02B6-4D67-AA63-DB44AE0870D1}" destId="{84205713-7F83-2C4D-ADA3-D1892A2C1A81}" srcOrd="0" destOrd="0" presId="urn:microsoft.com/office/officeart/2016/7/layout/BasicLinearProcessNumbered"/>
    <dgm:cxn modelId="{4B81EFFA-EEB3-1A43-BD95-BE5B3F47ED70}" type="presOf" srcId="{A13DA527-F82E-4891-BE80-20D99459321B}" destId="{18C5ED8E-BBB1-7B45-BCFF-43F1187B77A3}" srcOrd="0" destOrd="0" presId="urn:microsoft.com/office/officeart/2016/7/layout/BasicLinearProcessNumbered"/>
    <dgm:cxn modelId="{C63F7EFA-2613-3A42-A381-1EAEC87B78D8}" type="presParOf" srcId="{09CBCD8C-7CB3-AA4C-B5FD-49E0C5576BBE}" destId="{26191E3A-B7C7-9941-8E04-4F83F2A94D9C}" srcOrd="0" destOrd="0" presId="urn:microsoft.com/office/officeart/2016/7/layout/BasicLinearProcessNumbered"/>
    <dgm:cxn modelId="{172D0412-81C5-1B48-8011-7FE93F86975C}" type="presParOf" srcId="{26191E3A-B7C7-9941-8E04-4F83F2A94D9C}" destId="{D9265EB5-96E5-124E-B084-71CBB3FB3163}" srcOrd="0" destOrd="0" presId="urn:microsoft.com/office/officeart/2016/7/layout/BasicLinearProcessNumbered"/>
    <dgm:cxn modelId="{1997B594-880B-5D4D-ADA3-A324E881F7C9}" type="presParOf" srcId="{26191E3A-B7C7-9941-8E04-4F83F2A94D9C}" destId="{18C5ED8E-BBB1-7B45-BCFF-43F1187B77A3}" srcOrd="1" destOrd="0" presId="urn:microsoft.com/office/officeart/2016/7/layout/BasicLinearProcessNumbered"/>
    <dgm:cxn modelId="{4689DDB6-DE22-194C-A00E-B013AF49DE76}" type="presParOf" srcId="{26191E3A-B7C7-9941-8E04-4F83F2A94D9C}" destId="{54628599-D3AC-4847-913E-10359EA8EAF9}" srcOrd="2" destOrd="0" presId="urn:microsoft.com/office/officeart/2016/7/layout/BasicLinearProcessNumbered"/>
    <dgm:cxn modelId="{379ED1F4-D72B-EA40-8BA7-B0DB7E965DA4}" type="presParOf" srcId="{26191E3A-B7C7-9941-8E04-4F83F2A94D9C}" destId="{0EF2C969-4159-054A-A97A-F1FD79240841}" srcOrd="3" destOrd="0" presId="urn:microsoft.com/office/officeart/2016/7/layout/BasicLinearProcessNumbered"/>
    <dgm:cxn modelId="{B1B736C6-8C0A-CB4F-986C-DF344DBBBE40}" type="presParOf" srcId="{09CBCD8C-7CB3-AA4C-B5FD-49E0C5576BBE}" destId="{7C80CB8B-C36E-BA45-B4D9-08C19331816B}" srcOrd="1" destOrd="0" presId="urn:microsoft.com/office/officeart/2016/7/layout/BasicLinearProcessNumbered"/>
    <dgm:cxn modelId="{493AEC1E-20F3-C440-93EC-6887F0EE6F65}" type="presParOf" srcId="{09CBCD8C-7CB3-AA4C-B5FD-49E0C5576BBE}" destId="{CA38982F-6B4C-B442-B5E2-DE85BD4A7F76}" srcOrd="2" destOrd="0" presId="urn:microsoft.com/office/officeart/2016/7/layout/BasicLinearProcessNumbered"/>
    <dgm:cxn modelId="{0C7C904A-A564-1844-B079-24A1ADACDEDE}" type="presParOf" srcId="{CA38982F-6B4C-B442-B5E2-DE85BD4A7F76}" destId="{783A17B0-EBE9-C940-913D-CC37F785F08C}" srcOrd="0" destOrd="0" presId="urn:microsoft.com/office/officeart/2016/7/layout/BasicLinearProcessNumbered"/>
    <dgm:cxn modelId="{F11217F9-086E-8F49-B2DC-259E2A4436FB}" type="presParOf" srcId="{CA38982F-6B4C-B442-B5E2-DE85BD4A7F76}" destId="{84205713-7F83-2C4D-ADA3-D1892A2C1A81}" srcOrd="1" destOrd="0" presId="urn:microsoft.com/office/officeart/2016/7/layout/BasicLinearProcessNumbered"/>
    <dgm:cxn modelId="{D4EF2F83-8433-494E-8A39-91F3242BC3BB}" type="presParOf" srcId="{CA38982F-6B4C-B442-B5E2-DE85BD4A7F76}" destId="{E576C49C-9998-D342-B36F-96E2388B2DA1}" srcOrd="2" destOrd="0" presId="urn:microsoft.com/office/officeart/2016/7/layout/BasicLinearProcessNumbered"/>
    <dgm:cxn modelId="{1E6250D3-6743-A541-B1AD-33CF20453A7D}" type="presParOf" srcId="{CA38982F-6B4C-B442-B5E2-DE85BD4A7F76}" destId="{5515FF64-3CDB-5F45-B7E4-9AB60E78E9FD}" srcOrd="3" destOrd="0" presId="urn:microsoft.com/office/officeart/2016/7/layout/BasicLinearProcessNumbered"/>
    <dgm:cxn modelId="{8CBB4E7D-0784-F84E-882C-85717935ABFF}" type="presParOf" srcId="{09CBCD8C-7CB3-AA4C-B5FD-49E0C5576BBE}" destId="{FA4B914F-0A17-A04A-AA7A-58B5DF28F9AB}" srcOrd="3" destOrd="0" presId="urn:microsoft.com/office/officeart/2016/7/layout/BasicLinearProcessNumbered"/>
    <dgm:cxn modelId="{BA566B37-7456-BE4F-9B5E-3B3CEE041377}" type="presParOf" srcId="{09CBCD8C-7CB3-AA4C-B5FD-49E0C5576BBE}" destId="{E59C2874-4F17-0241-99B4-D5FD7A8FF5AD}" srcOrd="4" destOrd="0" presId="urn:microsoft.com/office/officeart/2016/7/layout/BasicLinearProcessNumbered"/>
    <dgm:cxn modelId="{2C58FC01-7DFC-3144-80D0-78348B6CE51D}" type="presParOf" srcId="{E59C2874-4F17-0241-99B4-D5FD7A8FF5AD}" destId="{6295437F-C13C-0F45-BA15-4595A19312E3}" srcOrd="0" destOrd="0" presId="urn:microsoft.com/office/officeart/2016/7/layout/BasicLinearProcessNumbered"/>
    <dgm:cxn modelId="{1919BBB6-3DDC-8045-9DEE-66B076748CC9}" type="presParOf" srcId="{E59C2874-4F17-0241-99B4-D5FD7A8FF5AD}" destId="{EB74B983-F9F8-324A-8322-07DF88C82E6C}" srcOrd="1" destOrd="0" presId="urn:microsoft.com/office/officeart/2016/7/layout/BasicLinearProcessNumbered"/>
    <dgm:cxn modelId="{C05BFDE9-2BED-384B-B666-A53339281577}" type="presParOf" srcId="{E59C2874-4F17-0241-99B4-D5FD7A8FF5AD}" destId="{E27C5145-2058-184B-A7EB-FED28569E4A6}" srcOrd="2" destOrd="0" presId="urn:microsoft.com/office/officeart/2016/7/layout/BasicLinearProcessNumbered"/>
    <dgm:cxn modelId="{3675CE55-B903-7342-A2FE-293A0CB2CC95}" type="presParOf" srcId="{E59C2874-4F17-0241-99B4-D5FD7A8FF5AD}" destId="{1868B993-DCF4-A845-BE6E-45998DFA48B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6EC76-A5D4-4D0E-999F-67F6CF747A8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E7A65-38FB-48A1-94D1-A522F9A66E01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BB5C0-198C-4C6A-95C0-4D0C5F37A362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BMW: known for innovation and engineering</a:t>
          </a:r>
        </a:p>
      </dsp:txBody>
      <dsp:txXfrm>
        <a:off x="1357965" y="2319"/>
        <a:ext cx="4887299" cy="1175727"/>
      </dsp:txXfrm>
    </dsp:sp>
    <dsp:sp modelId="{BD29E415-708A-4200-BEB3-51D305BA1980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F7BCD-EFB2-47D9-BAE2-C340E027A651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4A2E3-8C76-4292-BFCA-81F9BA2FF3B2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Sales success varies by model features</a:t>
          </a:r>
        </a:p>
      </dsp:txBody>
      <dsp:txXfrm>
        <a:off x="1357965" y="1471979"/>
        <a:ext cx="4887299" cy="1175727"/>
      </dsp:txXfrm>
    </dsp:sp>
    <dsp:sp modelId="{38E1E0F4-7E5C-46D5-BD62-5F52C3169D7E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69002-4403-436C-8D38-647A9F773E6B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AAD73-A101-4C5F-BE8E-C8C673CE3099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Historic trends show how feature combinations affect performance</a:t>
          </a:r>
        </a:p>
      </dsp:txBody>
      <dsp:txXfrm>
        <a:off x="1357965" y="2941639"/>
        <a:ext cx="4887299" cy="1175727"/>
      </dsp:txXfrm>
    </dsp:sp>
    <dsp:sp modelId="{56339A30-BC88-44D7-91AC-F1F7EE5B5D8D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DBB68-3FA3-4C87-BFA5-5032413C3272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16EE0-8CD0-4B6F-88F5-CCF8301848E4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Machine Learning can uncover hidden patter in data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808B2-C9E7-744E-9EA5-53ECF634BA19}">
      <dsp:nvSpPr>
        <dsp:cNvPr id="0" name=""/>
        <dsp:cNvSpPr/>
      </dsp:nvSpPr>
      <dsp:spPr>
        <a:xfrm>
          <a:off x="6899" y="266828"/>
          <a:ext cx="3571815" cy="1071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253" tIns="282253" rIns="282253" bIns="28225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Source:</a:t>
          </a:r>
          <a:endParaRPr lang="en-US" sz="3400" kern="1200"/>
        </a:p>
      </dsp:txBody>
      <dsp:txXfrm>
        <a:off x="6899" y="266828"/>
        <a:ext cx="3571815" cy="1071544"/>
      </dsp:txXfrm>
    </dsp:sp>
    <dsp:sp modelId="{FF50ECE1-D7AA-8A44-98EE-C7CB691D339E}">
      <dsp:nvSpPr>
        <dsp:cNvPr id="0" name=""/>
        <dsp:cNvSpPr/>
      </dsp:nvSpPr>
      <dsp:spPr>
        <a:xfrm>
          <a:off x="6899" y="1338373"/>
          <a:ext cx="3571815" cy="280915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816" tIns="352816" rIns="352816" bIns="35281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Kaggle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50,000 data points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BMW listings</a:t>
          </a:r>
        </a:p>
      </dsp:txBody>
      <dsp:txXfrm>
        <a:off x="6899" y="1338373"/>
        <a:ext cx="3571815" cy="2809151"/>
      </dsp:txXfrm>
    </dsp:sp>
    <dsp:sp modelId="{8F6E8E74-57C4-C141-9837-A61E5A8730D0}">
      <dsp:nvSpPr>
        <dsp:cNvPr id="0" name=""/>
        <dsp:cNvSpPr/>
      </dsp:nvSpPr>
      <dsp:spPr>
        <a:xfrm>
          <a:off x="3686610" y="266828"/>
          <a:ext cx="3571815" cy="1071544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253" tIns="282253" rIns="282253" bIns="28225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Features:</a:t>
          </a:r>
          <a:endParaRPr lang="en-US" sz="3400" kern="1200"/>
        </a:p>
      </dsp:txBody>
      <dsp:txXfrm>
        <a:off x="3686610" y="266828"/>
        <a:ext cx="3571815" cy="1071544"/>
      </dsp:txXfrm>
    </dsp:sp>
    <dsp:sp modelId="{FD739622-CDFD-BB45-B76C-28CD5EAB84C0}">
      <dsp:nvSpPr>
        <dsp:cNvPr id="0" name=""/>
        <dsp:cNvSpPr/>
      </dsp:nvSpPr>
      <dsp:spPr>
        <a:xfrm>
          <a:off x="3686610" y="1338373"/>
          <a:ext cx="3571815" cy="2809151"/>
        </a:xfrm>
        <a:prstGeom prst="rect">
          <a:avLst/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816" tIns="352816" rIns="352816" bIns="35281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Year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Milage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Fuel Type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Engine Size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Price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Sales Classification</a:t>
          </a:r>
        </a:p>
      </dsp:txBody>
      <dsp:txXfrm>
        <a:off x="3686610" y="1338373"/>
        <a:ext cx="3571815" cy="2809151"/>
      </dsp:txXfrm>
    </dsp:sp>
    <dsp:sp modelId="{48E2E4E5-1131-B646-A83F-D3A44A552FB6}">
      <dsp:nvSpPr>
        <dsp:cNvPr id="0" name=""/>
        <dsp:cNvSpPr/>
      </dsp:nvSpPr>
      <dsp:spPr>
        <a:xfrm>
          <a:off x="7366321" y="266828"/>
          <a:ext cx="3571815" cy="1071544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253" tIns="282253" rIns="282253" bIns="28225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Preprocessing:</a:t>
          </a:r>
          <a:endParaRPr lang="en-US" sz="3400" kern="1200"/>
        </a:p>
      </dsp:txBody>
      <dsp:txXfrm>
        <a:off x="7366321" y="266828"/>
        <a:ext cx="3571815" cy="1071544"/>
      </dsp:txXfrm>
    </dsp:sp>
    <dsp:sp modelId="{E9F5B061-6115-A541-B396-606219B47A5B}">
      <dsp:nvSpPr>
        <dsp:cNvPr id="0" name=""/>
        <dsp:cNvSpPr/>
      </dsp:nvSpPr>
      <dsp:spPr>
        <a:xfrm>
          <a:off x="7366321" y="1338373"/>
          <a:ext cx="3571815" cy="2809151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816" tIns="352816" rIns="352816" bIns="35281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Removes Duplicates &amp; Missing Data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Label Encoded Categorical Variables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Detected Outlies with EDA</a:t>
          </a:r>
        </a:p>
      </dsp:txBody>
      <dsp:txXfrm>
        <a:off x="7366321" y="1338373"/>
        <a:ext cx="3571815" cy="28091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F7AFE-A290-7644-BABF-A6D2D065DD76}">
      <dsp:nvSpPr>
        <dsp:cNvPr id="0" name=""/>
        <dsp:cNvSpPr/>
      </dsp:nvSpPr>
      <dsp:spPr>
        <a:xfrm>
          <a:off x="0" y="65783"/>
          <a:ext cx="6245265" cy="884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Supervised Classification:</a:t>
          </a:r>
          <a:endParaRPr lang="en-US" sz="3600" kern="1200"/>
        </a:p>
      </dsp:txBody>
      <dsp:txXfrm>
        <a:off x="43179" y="108962"/>
        <a:ext cx="6158907" cy="798162"/>
      </dsp:txXfrm>
    </dsp:sp>
    <dsp:sp modelId="{D154CCFA-A132-AD43-B10B-E4985474B9DD}">
      <dsp:nvSpPr>
        <dsp:cNvPr id="0" name=""/>
        <dsp:cNvSpPr/>
      </dsp:nvSpPr>
      <dsp:spPr>
        <a:xfrm>
          <a:off x="0" y="950303"/>
          <a:ext cx="6245265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Binary Target – “High” vs “Low” sales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Label Encoding for Categorical Features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80/20 Train-Test Split</a:t>
          </a:r>
        </a:p>
      </dsp:txBody>
      <dsp:txXfrm>
        <a:off x="0" y="950303"/>
        <a:ext cx="6245265" cy="2235600"/>
      </dsp:txXfrm>
    </dsp:sp>
    <dsp:sp modelId="{0251369D-1BE5-F34E-B00E-42B04CC1F9ED}">
      <dsp:nvSpPr>
        <dsp:cNvPr id="0" name=""/>
        <dsp:cNvSpPr/>
      </dsp:nvSpPr>
      <dsp:spPr>
        <a:xfrm>
          <a:off x="0" y="3185903"/>
          <a:ext cx="6245265" cy="88452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Models Used:</a:t>
          </a:r>
          <a:endParaRPr lang="en-US" sz="3600" kern="1200"/>
        </a:p>
      </dsp:txBody>
      <dsp:txXfrm>
        <a:off x="43179" y="3229082"/>
        <a:ext cx="6158907" cy="798162"/>
      </dsp:txXfrm>
    </dsp:sp>
    <dsp:sp modelId="{03DEC13D-C80D-A146-9775-C34A84B814FE}">
      <dsp:nvSpPr>
        <dsp:cNvPr id="0" name=""/>
        <dsp:cNvSpPr/>
      </dsp:nvSpPr>
      <dsp:spPr>
        <a:xfrm>
          <a:off x="0" y="4070423"/>
          <a:ext cx="6245265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Logistic Regression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Random Forest Classifier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XGBoost Classifier</a:t>
          </a:r>
        </a:p>
      </dsp:txBody>
      <dsp:txXfrm>
        <a:off x="0" y="4070423"/>
        <a:ext cx="6245265" cy="14531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F5514-89B4-4583-B13E-F0231FA143F5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919E0-AA4C-4396-92A1-D6572ECAC92A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8197A-B0D6-4BB7-B9E7-8AD2839EE364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Random Forest and XGBoost outperformed Logistic Regression</a:t>
          </a:r>
        </a:p>
      </dsp:txBody>
      <dsp:txXfrm>
        <a:off x="1339618" y="2288"/>
        <a:ext cx="5024605" cy="1159843"/>
      </dsp:txXfrm>
    </dsp:sp>
    <dsp:sp modelId="{4B3ADEC7-880E-4997-9E9C-2BD5FCC9B19F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33D7B-D23A-48DB-BE8E-B603F5A1103A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7D3EF-7F7A-4998-BD36-263BCBBDBED2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Still struggles with class imbalance</a:t>
          </a:r>
        </a:p>
      </dsp:txBody>
      <dsp:txXfrm>
        <a:off x="1339618" y="1452092"/>
        <a:ext cx="5024605" cy="1159843"/>
      </dsp:txXfrm>
    </dsp:sp>
    <dsp:sp modelId="{BC65ED8D-B656-4833-B4CF-2113EC13AC17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59007-05F9-4E4A-A33C-26DB279249AF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E800E-B088-471A-A0C1-DA936B728C3C}">
      <dsp:nvSpPr>
        <dsp:cNvPr id="0" name=""/>
        <dsp:cNvSpPr/>
      </dsp:nvSpPr>
      <dsp:spPr>
        <a:xfrm>
          <a:off x="1339618" y="2901896"/>
          <a:ext cx="2863900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Most Predictive Features:</a:t>
          </a:r>
          <a:endParaRPr lang="en-US" sz="2200" kern="1200"/>
        </a:p>
      </dsp:txBody>
      <dsp:txXfrm>
        <a:off x="1339618" y="2901896"/>
        <a:ext cx="2863900" cy="1159843"/>
      </dsp:txXfrm>
    </dsp:sp>
    <dsp:sp modelId="{D9F3B432-21E8-4D89-BE60-731BB28C9215}">
      <dsp:nvSpPr>
        <dsp:cNvPr id="0" name=""/>
        <dsp:cNvSpPr/>
      </dsp:nvSpPr>
      <dsp:spPr>
        <a:xfrm>
          <a:off x="4203519" y="2901896"/>
          <a:ext cx="2160704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Price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Milage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Engine Size</a:t>
          </a:r>
        </a:p>
      </dsp:txBody>
      <dsp:txXfrm>
        <a:off x="4203519" y="2901896"/>
        <a:ext cx="2160704" cy="1159843"/>
      </dsp:txXfrm>
    </dsp:sp>
    <dsp:sp modelId="{17214D82-9154-471E-83BA-9B3020CB7175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1FAE2-F6F1-41CD-ADC2-929053BEEF81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FEE79-5A3C-4942-B7D0-0C94DF76D1C9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Random Forest is the most practical for dealership support</a:t>
          </a:r>
        </a:p>
      </dsp:txBody>
      <dsp:txXfrm>
        <a:off x="1339618" y="4351700"/>
        <a:ext cx="5024605" cy="11598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24A9E-3729-D243-8AC4-FD83DE53EE92}">
      <dsp:nvSpPr>
        <dsp:cNvPr id="0" name=""/>
        <dsp:cNvSpPr/>
      </dsp:nvSpPr>
      <dsp:spPr>
        <a:xfrm>
          <a:off x="0" y="193147"/>
          <a:ext cx="6900512" cy="909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Assumptions:</a:t>
          </a:r>
          <a:endParaRPr lang="en-US" sz="3700" kern="1200"/>
        </a:p>
      </dsp:txBody>
      <dsp:txXfrm>
        <a:off x="44378" y="237525"/>
        <a:ext cx="6811756" cy="820334"/>
      </dsp:txXfrm>
    </dsp:sp>
    <dsp:sp modelId="{8AE1526C-2346-D84A-BAA6-B81846D6BCBF}">
      <dsp:nvSpPr>
        <dsp:cNvPr id="0" name=""/>
        <dsp:cNvSpPr/>
      </dsp:nvSpPr>
      <dsp:spPr>
        <a:xfrm>
          <a:off x="0" y="1102238"/>
          <a:ext cx="6900512" cy="1416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Kaggle data reflects real world trends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Patterns in the past remain relevant today</a:t>
          </a:r>
        </a:p>
      </dsp:txBody>
      <dsp:txXfrm>
        <a:off x="0" y="1102238"/>
        <a:ext cx="6900512" cy="1416915"/>
      </dsp:txXfrm>
    </dsp:sp>
    <dsp:sp modelId="{36CAF8EF-4C88-B44F-A754-C4014A9B4F8C}">
      <dsp:nvSpPr>
        <dsp:cNvPr id="0" name=""/>
        <dsp:cNvSpPr/>
      </dsp:nvSpPr>
      <dsp:spPr>
        <a:xfrm>
          <a:off x="0" y="2519153"/>
          <a:ext cx="6900512" cy="90909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Limitations:</a:t>
          </a:r>
          <a:endParaRPr lang="en-US" sz="3700" kern="1200"/>
        </a:p>
      </dsp:txBody>
      <dsp:txXfrm>
        <a:off x="44378" y="2563531"/>
        <a:ext cx="6811756" cy="820334"/>
      </dsp:txXfrm>
    </dsp:sp>
    <dsp:sp modelId="{C58A34ED-DEC7-0F4B-B351-EDC10CD03A08}">
      <dsp:nvSpPr>
        <dsp:cNvPr id="0" name=""/>
        <dsp:cNvSpPr/>
      </dsp:nvSpPr>
      <dsp:spPr>
        <a:xfrm>
          <a:off x="0" y="3428243"/>
          <a:ext cx="6900512" cy="191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Class Imbalance </a:t>
          </a:r>
          <a:r>
            <a:rPr lang="en-US" sz="2900" kern="1200">
              <a:sym typeface="Wingdings" panose="05000000000000000000" pitchFamily="2" charset="2"/>
            </a:rPr>
            <a:t></a:t>
          </a:r>
          <a:r>
            <a:rPr lang="en-US" sz="2900" kern="1200"/>
            <a:t> “High” dominates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No accounting for trends over time or buyer context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Limited to only BMW data</a:t>
          </a:r>
        </a:p>
      </dsp:txBody>
      <dsp:txXfrm>
        <a:off x="0" y="3428243"/>
        <a:ext cx="6900512" cy="19147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F5E4E-B1B0-BE47-ACC2-70111DCF95F0}">
      <dsp:nvSpPr>
        <dsp:cNvPr id="0" name=""/>
        <dsp:cNvSpPr/>
      </dsp:nvSpPr>
      <dsp:spPr>
        <a:xfrm>
          <a:off x="0" y="62693"/>
          <a:ext cx="6263640" cy="1710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Low recall for minority class</a:t>
          </a:r>
        </a:p>
      </dsp:txBody>
      <dsp:txXfrm>
        <a:off x="83502" y="146195"/>
        <a:ext cx="6096636" cy="1543536"/>
      </dsp:txXfrm>
    </dsp:sp>
    <dsp:sp modelId="{C9BD7532-D200-0343-8553-302AC451D9B4}">
      <dsp:nvSpPr>
        <dsp:cNvPr id="0" name=""/>
        <dsp:cNvSpPr/>
      </dsp:nvSpPr>
      <dsp:spPr>
        <a:xfrm>
          <a:off x="0" y="1897073"/>
          <a:ext cx="6263640" cy="1710540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Sales volume needed to be removed</a:t>
          </a:r>
        </a:p>
      </dsp:txBody>
      <dsp:txXfrm>
        <a:off x="83502" y="1980575"/>
        <a:ext cx="6096636" cy="1543536"/>
      </dsp:txXfrm>
    </dsp:sp>
    <dsp:sp modelId="{EF5483D0-8CBA-744E-AE6F-7401AAC45227}">
      <dsp:nvSpPr>
        <dsp:cNvPr id="0" name=""/>
        <dsp:cNvSpPr/>
      </dsp:nvSpPr>
      <dsp:spPr>
        <a:xfrm>
          <a:off x="0" y="3731453"/>
          <a:ext cx="6263640" cy="171054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Risk of biased models of not carefully monitored</a:t>
          </a:r>
        </a:p>
      </dsp:txBody>
      <dsp:txXfrm>
        <a:off x="83502" y="3814955"/>
        <a:ext cx="6096636" cy="15435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5F81C-AAE2-4415-8666-21F5C824DEB4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5E172-3F44-4BF1-955E-05E3EF3FD502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788E7-4183-438C-AF67-012CFE19DB1D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more class balancing techniques</a:t>
          </a:r>
        </a:p>
      </dsp:txBody>
      <dsp:txXfrm>
        <a:off x="1834517" y="469890"/>
        <a:ext cx="3148942" cy="1335915"/>
      </dsp:txXfrm>
    </dsp:sp>
    <dsp:sp modelId="{01E01275-86E4-48A3-AB68-792AFE19E4D9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7C505-A32D-473B-A3BC-72AC4A5AA23E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5D92E-03B5-4007-BD6C-4BAF6881E8E1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Apply Hyperparameter Tuning</a:t>
          </a:r>
        </a:p>
      </dsp:txBody>
      <dsp:txXfrm>
        <a:off x="7154322" y="469890"/>
        <a:ext cx="3148942" cy="1335915"/>
      </dsp:txXfrm>
    </dsp:sp>
    <dsp:sp modelId="{85239E69-4F43-4F03-B198-8F881BCD48FF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17BCA-6555-440D-A7C8-7E49A5A2397C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472DD-68F6-472A-A31E-864685E8E040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Extend model to other car brands</a:t>
          </a:r>
        </a:p>
      </dsp:txBody>
      <dsp:txXfrm>
        <a:off x="1834517" y="2545532"/>
        <a:ext cx="3148942" cy="1335915"/>
      </dsp:txXfrm>
    </dsp:sp>
    <dsp:sp modelId="{327D6525-0EDB-4EB3-ADB3-2204048BCAF5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1C552-C684-4F89-917B-B82EF2005956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14A0F-8055-4F34-B666-FDE465644B1F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Deploy in dealership software for ongoing insihgts</a:t>
          </a:r>
        </a:p>
      </dsp:txBody>
      <dsp:txXfrm>
        <a:off x="7154322" y="2545532"/>
        <a:ext cx="3148942" cy="13359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65EB5-96E5-124E-B084-71CBB3FB3163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Models can reinforce existing biases</a:t>
          </a:r>
        </a:p>
      </dsp:txBody>
      <dsp:txXfrm>
        <a:off x="0" y="1653508"/>
        <a:ext cx="3286125" cy="2610802"/>
      </dsp:txXfrm>
    </dsp:sp>
    <dsp:sp modelId="{18C5ED8E-BBB1-7B45-BCFF-43F1187B77A3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54628599-D3AC-4847-913E-10359EA8EAF9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2">
            <a:hueOff val="1288722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2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A17B0-EBE9-C940-913D-CC37F785F08C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Maintain privacy and data anonymization</a:t>
          </a:r>
        </a:p>
      </dsp:txBody>
      <dsp:txXfrm>
        <a:off x="3614737" y="1653508"/>
        <a:ext cx="3286125" cy="2610802"/>
      </dsp:txXfrm>
    </dsp:sp>
    <dsp:sp modelId="{84205713-7F83-2C4D-ADA3-D1892A2C1A81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E576C49C-9998-D342-B36F-96E2388B2DA1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2">
            <a:hueOff val="3866168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8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5437F-C13C-0F45-BA15-4595A19312E3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predictions as guidance, not as sole decision-makers</a:t>
          </a:r>
        </a:p>
      </dsp:txBody>
      <dsp:txXfrm>
        <a:off x="7229475" y="1653508"/>
        <a:ext cx="3286125" cy="2610802"/>
      </dsp:txXfrm>
    </dsp:sp>
    <dsp:sp modelId="{EB74B983-F9F8-324A-8322-07DF88C82E6C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2">
            <a:hueOff val="5154890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0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E27C5145-2058-184B-A7EB-FED28569E4A6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39F9D-0D97-FE49-B3A4-0326A6F7F010}" type="datetimeFigureOut">
              <a:rPr lang="en-US" smtClean="0"/>
              <a:t>8/9/25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FDBAB-60E4-BD4C-83E7-FA3E849F7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7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Hello! My name is Alyssa Graham, and today I’ll be presenting my project on predicting BMW car sales using machine learning.</a:t>
            </a:r>
            <a:br>
              <a:rPr lang="en-US" dirty="0"/>
            </a:br>
            <a:r>
              <a:rPr lang="en-US" dirty="0"/>
              <a:t>The goal of this project is to identify which vehicle features best predict whether a BMW listing will achieve high sales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Overall, Random Forest and XGBoost outperformed Logistic Regression.</a:t>
            </a:r>
            <a:br>
              <a:rPr lang="en-US" dirty="0"/>
            </a:br>
            <a:r>
              <a:rPr lang="en-US" dirty="0"/>
              <a:t>Price, Mileage, and Engine Size emerged as the most important predictors.</a:t>
            </a:r>
            <a:br>
              <a:rPr lang="en-US" dirty="0"/>
            </a:br>
            <a:r>
              <a:rPr lang="en-US" dirty="0"/>
              <a:t>For practical dealership use, Random Forest may be the better choice for targeted sales strategies, though improving class balance would help both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assumption was that the Kaggle dataset reflects real-world BMW sales trends and that past patterns remain relevant today.</a:t>
            </a:r>
            <a:br>
              <a:rPr lang="en-US" dirty="0"/>
            </a:br>
            <a:r>
              <a:rPr lang="en-US" dirty="0"/>
              <a:t>Limitations included class imbalance, potential redundancy between features, and no consideration for time-based changes in buyer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48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major challenge was extremely low recall for the minority ‘Low’ class.</a:t>
            </a:r>
            <a:br>
              <a:rPr lang="en-US" dirty="0"/>
            </a:br>
            <a:r>
              <a:rPr lang="en-US" dirty="0"/>
              <a:t>Another was needing to remove sales volume due to its direct correlation with the target variable, which could have artificially inflated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07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recommend using class rebalancing techniques to improve predictions for the ‘Low’ class, hyperparameter tuning for better generalization, and expanding the approach to other car brands.</a:t>
            </a:r>
            <a:br>
              <a:rPr lang="en-US" dirty="0"/>
            </a:br>
            <a:r>
              <a:rPr lang="en-US" dirty="0"/>
              <a:t>Integrating these models into dealership software could help monitor changing trends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0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must be cautious about bias—models trained on historical data can perpetuate past preferences.</a:t>
            </a:r>
            <a:br>
              <a:rPr lang="en-US" dirty="0"/>
            </a:br>
            <a:r>
              <a:rPr lang="en-US" dirty="0"/>
              <a:t>It’s important to keep buyer data anonymous and to treat model outputs as guidance rather than strict rules.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8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time. I’m happy to answer any questions you have about the methods, results, or applications of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8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car market, both new and used, is highly competitive. Dealers and private sellers need insights into what drives sales.</a:t>
            </a:r>
            <a:br>
              <a:rPr lang="en-US" dirty="0"/>
            </a:br>
            <a:r>
              <a:rPr lang="en-US" dirty="0"/>
              <a:t>Our main question was: </a:t>
            </a:r>
            <a:r>
              <a:rPr lang="en-US" i="1" dirty="0"/>
              <a:t>What characteristics best predict if a BMW car will sell?</a:t>
            </a:r>
            <a:br>
              <a:rPr lang="en-US" dirty="0"/>
            </a:br>
            <a:r>
              <a:rPr lang="en-US" dirty="0"/>
              <a:t>By answering this, we can help sellers focus on the most important features when marketing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6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BMW is a globally recognized automotive brand known for innovation and engineering excellence.</a:t>
            </a:r>
            <a:br>
              <a:rPr lang="en-US" dirty="0"/>
            </a:br>
            <a:r>
              <a:rPr lang="en-US" dirty="0"/>
              <a:t>Sales success varies across models and configurations. Some features—like model type, transmission, or engine size—have historically had more influence on buyer decisions.</a:t>
            </a:r>
            <a:br>
              <a:rPr lang="en-US" dirty="0"/>
            </a:br>
            <a:r>
              <a:rPr lang="en-US" dirty="0"/>
              <a:t>The goal here was to use historical sales data to find these patterns and help sellers improve sales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3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came from Kaggle and contains 50,000 BMW listings.</a:t>
            </a:r>
            <a:br>
              <a:rPr lang="en-US" dirty="0"/>
            </a:br>
            <a:r>
              <a:rPr lang="en-US" dirty="0"/>
              <a:t>It includes features such as model, year, mileage, fuel type, engine size, price, and sales classification.</a:t>
            </a:r>
            <a:br>
              <a:rPr lang="en-US" dirty="0"/>
            </a:br>
            <a:r>
              <a:rPr lang="en-US" dirty="0"/>
              <a:t>Before analysis, I cleaned the data—removing duplicates and missing values, label encoding categorical features, and conducting exploratory data analysis to identify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7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a supervised classification task. The target variable was a binary label: ‘High’ or ‘Low’ sales classification.</a:t>
            </a:r>
            <a:br>
              <a:rPr lang="en-US" dirty="0"/>
            </a:br>
            <a:r>
              <a:rPr lang="en-US" dirty="0"/>
              <a:t>Categorical variables were label-encoded, and the data was split into 80% training and 20% testing sets.</a:t>
            </a:r>
            <a:br>
              <a:rPr lang="en-US" dirty="0"/>
            </a:br>
            <a:r>
              <a:rPr lang="en-US" dirty="0"/>
              <a:t>I trained three models: Logistic Regression, Random Forest Classifier, and XGBoost Classifier.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modeling, I wanted to see how the numerical features relate to each other and to the target variable — sales classification.</a:t>
            </a:r>
            <a:br>
              <a:rPr lang="en-US" dirty="0"/>
            </a:br>
            <a:r>
              <a:rPr lang="en-US" dirty="0"/>
              <a:t>This correlation matrix measures the strength and direction of linear relationships between features, with values ranging from -1 to +1.</a:t>
            </a:r>
          </a:p>
          <a:p>
            <a:r>
              <a:rPr lang="en-US" dirty="0"/>
              <a:t>We can see a very strong positive correlation between </a:t>
            </a:r>
            <a:r>
              <a:rPr lang="en-US" b="1" dirty="0"/>
              <a:t>Sales Volume</a:t>
            </a:r>
            <a:r>
              <a:rPr lang="en-US" dirty="0"/>
              <a:t> and Sales Classification, which is expected — more popular cars tend to sell better. However, because sales volume is essentially a direct measure of popularity, leaving it in the model would cause </a:t>
            </a:r>
            <a:r>
              <a:rPr lang="en-US" b="1" dirty="0"/>
              <a:t>data leakage</a:t>
            </a:r>
            <a:r>
              <a:rPr lang="en-US" dirty="0"/>
              <a:t>. That means the model could ‘cheat’ by using a variable that directly encodes the answer, so I removed it from modeling.</a:t>
            </a:r>
          </a:p>
          <a:p>
            <a:r>
              <a:rPr lang="en-US" dirty="0"/>
              <a:t>Next, </a:t>
            </a:r>
            <a:r>
              <a:rPr lang="en-US" b="1" dirty="0"/>
              <a:t>Price</a:t>
            </a:r>
            <a:r>
              <a:rPr lang="en-US" dirty="0"/>
              <a:t> shows only a weak positive correlation with Sales Classification. This tells us that price by itself isn’t a strong predictor — likely because its impact depends on other factors like mileage, model, and year.</a:t>
            </a:r>
          </a:p>
          <a:p>
            <a:r>
              <a:rPr lang="en-US" b="1" dirty="0"/>
              <a:t>Mileage</a:t>
            </a:r>
            <a:r>
              <a:rPr lang="en-US" dirty="0"/>
              <a:t> shows a weak negative correlation, meaning that as mileage increases, the likelihood of a ‘High’ sales classification decreases. This is intuitive — lower mileage is usually more attractive to buyers.</a:t>
            </a:r>
          </a:p>
          <a:p>
            <a:r>
              <a:rPr lang="en-US" dirty="0"/>
              <a:t>While this matrix doesn’t tell the whole story, it helps identify potential predictors and spot multicollinearity issues, which can be important for some models like Logistic Regression.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98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served as my baseline model.</a:t>
            </a:r>
            <a:br>
              <a:rPr lang="en-US" dirty="0"/>
            </a:br>
            <a:r>
              <a:rPr lang="en-US" dirty="0"/>
              <a:t>It’s a relatively simple classification algorithm that estimates the probability of a car being in the ‘High’ or ‘Low’ sales category, assuming a linear relationship between the features and the log-odds of the outcome.</a:t>
            </a:r>
          </a:p>
          <a:p>
            <a:r>
              <a:rPr lang="en-US" dirty="0"/>
              <a:t>The model achieved </a:t>
            </a:r>
            <a:r>
              <a:rPr lang="en-US" b="1" dirty="0"/>
              <a:t>70% accuracy</a:t>
            </a:r>
            <a:r>
              <a:rPr lang="en-US" dirty="0"/>
              <a:t>, which sounds good at first glance — but when I looked at the predictions, every single test listing was classified as ‘High’.</a:t>
            </a:r>
            <a:br>
              <a:rPr lang="en-US" dirty="0"/>
            </a:br>
            <a:r>
              <a:rPr lang="en-US" dirty="0"/>
              <a:t>That means it had </a:t>
            </a:r>
            <a:r>
              <a:rPr lang="en-US" b="1" dirty="0"/>
              <a:t>zero recall</a:t>
            </a:r>
            <a:r>
              <a:rPr lang="en-US" dirty="0"/>
              <a:t> for the ‘Low’ sales category. The reason? </a:t>
            </a:r>
            <a:r>
              <a:rPr lang="en-US" b="1" dirty="0"/>
              <a:t>Class imbalance.</a:t>
            </a:r>
            <a:r>
              <a:rPr lang="en-US" dirty="0"/>
              <a:t> The dataset had far more ‘High’ listings than ‘Low’, so the model defaulted to predicting the majority class.</a:t>
            </a:r>
          </a:p>
          <a:p>
            <a:r>
              <a:rPr lang="en-US" dirty="0"/>
              <a:t>This result is a good reminder that accuracy alone can be misleading in imbalanced datasets. The Logistic Regression model was simply too simplistic for the complexity of real-world car sales, where relationships between features aren’t purely linear.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04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Forest is an ensemble method that builds many decision trees and averages their results.</a:t>
            </a:r>
            <a:br>
              <a:rPr lang="en-US" dirty="0"/>
            </a:br>
            <a:r>
              <a:rPr lang="en-US" dirty="0"/>
              <a:t>This approach captures </a:t>
            </a:r>
            <a:r>
              <a:rPr lang="en-US" b="1" dirty="0"/>
              <a:t>non-linear patterns</a:t>
            </a:r>
            <a:r>
              <a:rPr lang="en-US" dirty="0"/>
              <a:t> and interactions between features, which makes it more robust for a dataset like this.</a:t>
            </a:r>
          </a:p>
          <a:p>
            <a:r>
              <a:rPr lang="en-US" dirty="0"/>
              <a:t>The model achieved </a:t>
            </a:r>
            <a:r>
              <a:rPr lang="en-US" b="1" dirty="0"/>
              <a:t>69% accuracy</a:t>
            </a:r>
            <a:r>
              <a:rPr lang="en-US" dirty="0"/>
              <a:t> — slightly lower than Logistic Regression’s accuracy, but it did a better job at capturing some ‘Low’ sales cases. Recall for the ‘Low’ class was still not ideal, but it was a step in the right direction.</a:t>
            </a:r>
          </a:p>
          <a:p>
            <a:r>
              <a:rPr lang="en-US" dirty="0"/>
              <a:t>The feature importance chart reveals that </a:t>
            </a:r>
            <a:r>
              <a:rPr lang="en-US" b="1" dirty="0"/>
              <a:t>Price</a:t>
            </a:r>
            <a:r>
              <a:rPr lang="en-US" dirty="0"/>
              <a:t>, </a:t>
            </a:r>
            <a:r>
              <a:rPr lang="en-US" b="1" dirty="0"/>
              <a:t>Mileage</a:t>
            </a:r>
            <a:r>
              <a:rPr lang="en-US" dirty="0"/>
              <a:t>, and </a:t>
            </a:r>
            <a:r>
              <a:rPr lang="en-US" b="1" dirty="0"/>
              <a:t>Engine Size</a:t>
            </a:r>
            <a:r>
              <a:rPr lang="en-US" dirty="0"/>
              <a:t> were the top predictors.</a:t>
            </a:r>
          </a:p>
          <a:p>
            <a:r>
              <a:rPr lang="en-US" dirty="0"/>
              <a:t>Price: Certain price points are more attractive to buyers, and pricing strategy can influence sales performance.</a:t>
            </a:r>
          </a:p>
          <a:p>
            <a:r>
              <a:rPr lang="en-US" dirty="0"/>
              <a:t>Mileage: Lower mileage typically signals less wear and tear, making the car more desirable.</a:t>
            </a:r>
          </a:p>
          <a:p>
            <a:r>
              <a:rPr lang="en-US" dirty="0"/>
              <a:t>Engine Size: Larger engines may appeal to performance-focused buyers, while smaller engines might appeal to those seeking efficiency.</a:t>
            </a:r>
          </a:p>
          <a:p>
            <a:r>
              <a:rPr lang="en-US" dirty="0"/>
              <a:t>The business takeaway here is that dealerships can prioritize marketing efforts on competitively priced, low-mileage vehicles with popular engine configurations.</a:t>
            </a:r>
            <a:br>
              <a:rPr lang="en-US" dirty="0"/>
            </a:br>
            <a:r>
              <a:rPr lang="en-US" dirty="0"/>
              <a:t>Random Forest also provides interpretable insights into </a:t>
            </a:r>
            <a:r>
              <a:rPr lang="en-US" b="1" dirty="0"/>
              <a:t>why</a:t>
            </a:r>
            <a:r>
              <a:rPr lang="en-US" dirty="0"/>
              <a:t> the model is making predictions, which is valuable for sales teams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7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XGBoost is a gradient boosting algorithm, meaning it builds decision trees sequentially, with each new tree correcting errors made by the previous ones.</a:t>
            </a:r>
            <a:br>
              <a:rPr lang="en-US" dirty="0"/>
            </a:br>
            <a:r>
              <a:rPr lang="en-US" dirty="0"/>
              <a:t>It’s highly efficient and often outperforms other models in many classification tasks.</a:t>
            </a:r>
          </a:p>
          <a:p>
            <a:r>
              <a:rPr lang="en-US" dirty="0"/>
              <a:t>Here, XGBoost achieved </a:t>
            </a:r>
            <a:r>
              <a:rPr lang="en-US" b="1" dirty="0"/>
              <a:t>68% accuracy</a:t>
            </a:r>
            <a:r>
              <a:rPr lang="en-US" dirty="0"/>
              <a:t> — very similar to Random Forest — but it showed slightly better </a:t>
            </a:r>
            <a:r>
              <a:rPr lang="en-US" b="1" dirty="0"/>
              <a:t>precision and recall for the ‘Low’ class</a:t>
            </a:r>
            <a:r>
              <a:rPr lang="en-US" dirty="0"/>
              <a:t>, meaning it was better at catching some of the harder-to-classify sales cases.</a:t>
            </a:r>
          </a:p>
          <a:p>
            <a:r>
              <a:rPr lang="en-US" dirty="0"/>
              <a:t>The feature importance plot for XGBoost was more balanced than Random Forest’s, meaning it spread its decision-making influence across multiple features rather than leaning heavily on just one or two. Still, </a:t>
            </a:r>
            <a:r>
              <a:rPr lang="en-US" b="1" dirty="0"/>
              <a:t>Price</a:t>
            </a:r>
            <a:r>
              <a:rPr lang="en-US" dirty="0"/>
              <a:t>, </a:t>
            </a:r>
            <a:r>
              <a:rPr lang="en-US" b="1" dirty="0"/>
              <a:t>Mileage</a:t>
            </a:r>
            <a:r>
              <a:rPr lang="en-US" dirty="0"/>
              <a:t>, and </a:t>
            </a:r>
            <a:r>
              <a:rPr lang="en-US" b="1" dirty="0"/>
              <a:t>Engine Size</a:t>
            </a:r>
            <a:r>
              <a:rPr lang="en-US" dirty="0"/>
              <a:t> were slightly more influential than others.</a:t>
            </a:r>
          </a:p>
          <a:p>
            <a:r>
              <a:rPr lang="en-US" dirty="0"/>
              <a:t>This balance can be a double-edged sword — on one hand, it’s more resilient to market shifts because it doesn’t over-rely on a single variable. On the other hand, it’s less targeted, which might make it less directly actionable for marketing compared to Random Forest.</a:t>
            </a:r>
          </a:p>
          <a:p>
            <a:r>
              <a:rPr lang="en-US" dirty="0"/>
              <a:t>So while XGBoost is excellent for general prediction performance, Random Forest might be more useful for dealerships that want clear, specific factors to focus 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FDBAB-60E4-BD4C-83E7-FA3E849F77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6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6C73-61E6-D578-3F2F-55B835582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C5702-B6B2-7A21-4FE9-CCF25BEC3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5D523-2257-D0E7-E96C-354459D6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A68AE-22EA-8BDF-744B-3A42C1ED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5A31-0D48-7E6B-0AD3-4088E5A4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45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114C-9866-9767-57DE-1490C8C6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7D586-96DE-374B-70F2-03A877630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259CD-CB49-4370-BBEC-02FE99FC5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672B3-84B7-460A-BBAF-C19E6C5C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1894-0EB0-A95C-8AF5-171E0AB4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0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D747D-4089-237D-0876-24570A6FB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DAAA-655F-9016-89A5-DABEB9E25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B8609-717B-C4F8-8BFF-1AE58E5F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5EB3-6087-D6B9-06A9-2FB17421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93AD3-6E27-3CCD-5D53-C82BCC10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1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571B-F74C-A521-93BC-B245EB8F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34B49-5824-03D0-574A-971BEFAF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95827-1B1C-6FF4-84A4-521749FD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F4092-330F-06E2-2D52-325479B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49251-B1A6-E4C1-3A9E-6A8A2AC2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8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269C-7B14-26FB-A45E-FB043CD7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FB659-C7B7-5BB0-1009-29ECD0C1E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5661C-2CA5-5430-F7C4-4FE8A26C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A91C3-5CA2-2214-B818-9D66F2B1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B100B-0DA3-B25A-1490-B67175CD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0CAB-2E71-2D94-BC7C-7DA262F1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75E3-47E1-65C5-D518-A50792328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E940D-FC61-A8DA-F39B-7BF3CADC1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22403-B1F7-73E9-8584-83263AA4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EEB93-866F-9F4A-150A-32C71450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C8AE4-9F1C-DCF2-62F3-A6E8ECFA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DEC3-B6BC-C2B9-977C-8A889062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32222-AEA2-F040-EBE1-DD7833D9D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DA6E4-0D2A-308E-9CCD-0DE6BD29F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DBB4A-FAA3-A23E-E141-C719C2C8E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FAB1D6-C3EB-1D6C-56A1-D5F4848B1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A39B8-3A37-5D4E-B06B-5581D3BAA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8/9/25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BB19-F5A9-EC3E-454C-FD11AFDE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81614-CA6A-05DC-562B-E55165CC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0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30A1-7C4A-5812-1AF2-796F0258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FDCEAC-445D-C3B4-3A62-E2F4F6E3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124BD-3B03-4D1B-0201-E1E17DCB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D176E-FBD1-58D8-E920-4DCCDCC0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3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FEDA9-7A73-9210-1911-257743E5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C6253-B2E8-AD83-D862-10EC97E4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D64B7-289D-4F98-7B51-90857F9E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8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8344-3D8F-5BAB-B55F-4C115737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8FD7C-F4BA-F757-594D-CBB7AE4A4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A17E3-9C2E-710C-B0EC-8AA61FC93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AC799-30E6-D641-A063-6A1115AB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9FD01-6555-8701-A90E-27DE8D53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CDCD2-14D9-BF9D-195B-1C9AF8CE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8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6171-B199-17CA-6107-67278C8D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2723D-59E6-D46C-A6AC-62AB132A0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A9FC7-1FB0-9465-78E0-8306B0AF9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0CE11-03B1-1F7F-CFA7-84E3F639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8/9/25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8F20D-8D6C-42AE-4141-631A4E10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E1774-FA2B-7C55-30AD-1811EE0A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5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D0FFE-B980-3D45-A0AD-C044B14C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8B85-B502-1DD1-D41D-02376C619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B0B58-BF9F-1788-6783-C20672BD9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B069C-8F54-437E-9331-94425E9EC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1E35-FA68-20F8-19EB-0D74C1EA9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9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3.xml"/><Relationship Id="rId9" Type="http://schemas.microsoft.com/office/2007/relationships/diagramDrawing" Target="../diagrams/drawing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8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diagramData" Target="../diagrams/data8.xml"/><Relationship Id="rId11" Type="http://schemas.openxmlformats.org/officeDocument/2006/relationships/image" Target="../media/image46.png"/><Relationship Id="rId5" Type="http://schemas.openxmlformats.org/officeDocument/2006/relationships/image" Target="../media/image45.jpeg"/><Relationship Id="rId10" Type="http://schemas.microsoft.com/office/2007/relationships/diagramDrawing" Target="../diagrams/drawing8.xml"/><Relationship Id="rId4" Type="http://schemas.openxmlformats.org/officeDocument/2006/relationships/notesSlide" Target="../notesSlides/notesSlide14.xml"/><Relationship Id="rId9" Type="http://schemas.openxmlformats.org/officeDocument/2006/relationships/diagramColors" Target="../diagrams/colors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unaid512/bmw-car-sales-classification-dataset" TargetMode="External"/><Relationship Id="rId2" Type="http://schemas.openxmlformats.org/officeDocument/2006/relationships/hyperlink" Target="https://xgboost.readthedocs.io/en/sta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5.0787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96AC8-AFE3-4D58-D76B-6E9852849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4200"/>
              <a:t>Predicting BMW Car Sales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928F4-F642-FB17-065C-21FA06CEC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953037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Alyssa Graham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9B657267-AB17-65C9-41DA-5E171A80A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  <p:pic>
        <p:nvPicPr>
          <p:cNvPr id="6" name="Video 5">
            <a:extLst>
              <a:ext uri="{FF2B5EF4-FFF2-40B4-BE49-F238E27FC236}">
                <a16:creationId xmlns:a16="http://schemas.microsoft.com/office/drawing/2014/main" id="{389D24C2-072D-6BEC-1FAA-64A7034A47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866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59"/>
    </mc:Choice>
    <mc:Fallback>
      <p:transition spd="slow" advTm="16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F0DBD-E388-C45F-98B4-029ECB19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54C1B7B-0391-3BD6-95F4-B481ACAB6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74302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Video 4">
            <a:extLst>
              <a:ext uri="{FF2B5EF4-FFF2-40B4-BE49-F238E27FC236}">
                <a16:creationId xmlns:a16="http://schemas.microsoft.com/office/drawing/2014/main" id="{651AB47D-458D-6057-47F6-4D44EA1D6459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7532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56"/>
    </mc:Choice>
    <mc:Fallback>
      <p:transition spd="slow" advTm="19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7C1E3-34C1-96EE-75B1-9160233B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Assumptions &amp; Limitations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CBCFC3-F5D7-3949-1A1E-3B46ADA18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63882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Video 5">
            <a:extLst>
              <a:ext uri="{FF2B5EF4-FFF2-40B4-BE49-F238E27FC236}">
                <a16:creationId xmlns:a16="http://schemas.microsoft.com/office/drawing/2014/main" id="{329F25C9-18AC-07E3-C4E3-350D8160C6A3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008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83"/>
    </mc:Choice>
    <mc:Fallback>
      <p:transition spd="slow" advTm="17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E0C85-95AE-6426-7A16-8AFA6C02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3DE2CE-3B94-118E-AD4F-C64F2D6324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85033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Video 5">
            <a:extLst>
              <a:ext uri="{FF2B5EF4-FFF2-40B4-BE49-F238E27FC236}">
                <a16:creationId xmlns:a16="http://schemas.microsoft.com/office/drawing/2014/main" id="{6D8CE255-81CC-C6C7-1CA8-74FB14527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918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6"/>
    </mc:Choice>
    <mc:Fallback>
      <p:transition spd="slow" advTm="17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ECEE-9E09-4D94-7A0B-530CE4B0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508DEA-A993-BF21-9041-F2A7BB11E1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Video 5">
            <a:extLst>
              <a:ext uri="{FF2B5EF4-FFF2-40B4-BE49-F238E27FC236}">
                <a16:creationId xmlns:a16="http://schemas.microsoft.com/office/drawing/2014/main" id="{721FF2CD-378C-9E5B-3114-C4B660A28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89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48"/>
    </mc:Choice>
    <mc:Fallback>
      <p:transition spd="slow" advTm="18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C12205-AD85-1ECB-82B7-4B741C550F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3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7FB25-C942-13C1-3C37-26AFF459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Ethical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8A4549-8494-E7EE-998F-910B573F9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5741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Video 6">
            <a:extLst>
              <a:ext uri="{FF2B5EF4-FFF2-40B4-BE49-F238E27FC236}">
                <a16:creationId xmlns:a16="http://schemas.microsoft.com/office/drawing/2014/main" id="{3C7680CE-CE21-1E62-BA61-E5F96A052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746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6"/>
    </mc:Choice>
    <mc:Fallback>
      <p:transition spd="slow" advTm="14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E3162-04BF-5ED6-4A40-3628DE9F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3088417-06F2-735A-54EF-E15F8E2E0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Video 4">
            <a:extLst>
              <a:ext uri="{FF2B5EF4-FFF2-40B4-BE49-F238E27FC236}">
                <a16:creationId xmlns:a16="http://schemas.microsoft.com/office/drawing/2014/main" id="{55CEC7BE-CE80-2789-B6FE-EBA3C216B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554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8"/>
    </mc:Choice>
    <mc:Fallback>
      <p:transition spd="slow" advTm="7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E83D-AD7A-AAEC-2353-84B35B10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81BA3-E518-9EF8-1DBA-BF83D9C6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Chen, T., &amp; </a:t>
            </a:r>
            <a:r>
              <a:rPr lang="en-US" dirty="0" err="1"/>
              <a:t>Guestrin</a:t>
            </a:r>
            <a:r>
              <a:rPr lang="en-US" dirty="0"/>
              <a:t>, C. (n.d.). </a:t>
            </a:r>
            <a:r>
              <a:rPr lang="en-US" i="1" dirty="0"/>
              <a:t>XGBoost documentation</a:t>
            </a:r>
            <a:r>
              <a:rPr lang="en-US" dirty="0"/>
              <a:t>. Retrieved July 22, 2025, from </a:t>
            </a:r>
            <a:r>
              <a:rPr lang="en-US" u="sng" dirty="0">
                <a:hlinkClick r:id="rId2"/>
              </a:rPr>
              <a:t>https://xgboost.readthedocs.io/en/stable/</a:t>
            </a:r>
            <a:endParaRPr lang="en-US" dirty="0"/>
          </a:p>
          <a:p>
            <a:r>
              <a:rPr lang="en-US" dirty="0"/>
              <a:t>Junaid512. (2023). </a:t>
            </a:r>
            <a:r>
              <a:rPr lang="en-US" i="1" dirty="0"/>
              <a:t>BMW Car Sales Classification Dataset</a:t>
            </a:r>
            <a:r>
              <a:rPr lang="en-US" dirty="0"/>
              <a:t> [Data set]. Kaggle. Retrieved from </a:t>
            </a:r>
            <a:r>
              <a:rPr lang="en-US" u="sng" dirty="0">
                <a:hlinkClick r:id="rId3"/>
              </a:rPr>
              <a:t>https://www.kaggle.com/datasets/junaid512/bmw-car-sales-classification-dataset</a:t>
            </a:r>
            <a:endParaRPr lang="en-US" dirty="0"/>
          </a:p>
          <a:p>
            <a:r>
              <a:rPr lang="en-US" dirty="0"/>
              <a:t>Lundberg, S. M., &amp; Lee, S.-I. (2017). </a:t>
            </a:r>
            <a:r>
              <a:rPr lang="en-US" i="1" dirty="0"/>
              <a:t>A unified approach to interpreting model predictions</a:t>
            </a:r>
            <a:r>
              <a:rPr lang="en-US" dirty="0"/>
              <a:t>. In </a:t>
            </a:r>
            <a:r>
              <a:rPr lang="en-US" i="1" dirty="0"/>
              <a:t>Advances in Neural Information Processing Systems</a:t>
            </a:r>
            <a:r>
              <a:rPr lang="en-US" dirty="0"/>
              <a:t> (Vol. 30). </a:t>
            </a:r>
            <a:r>
              <a:rPr lang="en-US" u="sng" dirty="0">
                <a:hlinkClick r:id="rId4"/>
              </a:rPr>
              <a:t>https://arxiv.org/abs/1705.07874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7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3F6E-B108-D417-CEBD-5F008AC4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C1BF5-9626-24C4-62B0-8816B7C3A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3553412" cy="4122420"/>
          </a:xfrm>
        </p:spPr>
        <p:txBody>
          <a:bodyPr>
            <a:normAutofit/>
          </a:bodyPr>
          <a:lstStyle/>
          <a:p>
            <a:r>
              <a:rPr lang="en-US" sz="1800"/>
              <a:t>Car Market is Highly Competitive</a:t>
            </a:r>
          </a:p>
          <a:p>
            <a:r>
              <a:rPr lang="en-US" sz="1800"/>
              <a:t>Sellers should understand what features drive sales</a:t>
            </a:r>
          </a:p>
          <a:p>
            <a:r>
              <a:rPr lang="en-US" sz="1800" b="1"/>
              <a:t>Key Question: </a:t>
            </a:r>
            <a:r>
              <a:rPr lang="en-US" sz="1800" i="1"/>
              <a:t>What characteristics best predict if a BMW car will sell?</a:t>
            </a:r>
          </a:p>
          <a:p>
            <a:r>
              <a:rPr lang="en-US" sz="1800" b="1"/>
              <a:t>Goal: </a:t>
            </a:r>
            <a:r>
              <a:rPr lang="en-US" sz="1800"/>
              <a:t>Support dealers by highlighting high-impact vehicle features</a:t>
            </a:r>
            <a:endParaRPr lang="en-US" sz="1800" b="1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C44C6416-6F8B-2285-5A93-1A989D0A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641"/>
          <a:stretch>
            <a:fillRect/>
          </a:stretch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pic>
        <p:nvPicPr>
          <p:cNvPr id="7" name="Video 6">
            <a:extLst>
              <a:ext uri="{FF2B5EF4-FFF2-40B4-BE49-F238E27FC236}">
                <a16:creationId xmlns:a16="http://schemas.microsoft.com/office/drawing/2014/main" id="{6DD9C0E1-9E91-1899-0D08-07D098A25C9B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130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87"/>
    </mc:Choice>
    <mc:Fallback>
      <p:transition spd="slow" advTm="18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7F3C8-4A7D-AC22-1E74-4E796371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Background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2B82BEF-D39B-A45C-4D61-BC31981FD5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06007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Video 4">
            <a:extLst>
              <a:ext uri="{FF2B5EF4-FFF2-40B4-BE49-F238E27FC236}">
                <a16:creationId xmlns:a16="http://schemas.microsoft.com/office/drawing/2014/main" id="{A275E1B9-3A32-F2D9-65EA-131AAF66C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8272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24"/>
    </mc:Choice>
    <mc:Fallback>
      <p:transition spd="slow" advTm="2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CF29-EC48-CC5C-819A-43495E05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Dataset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A81BAF-5ABE-9C64-0491-72A83A41C7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561014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Video 5">
            <a:extLst>
              <a:ext uri="{FF2B5EF4-FFF2-40B4-BE49-F238E27FC236}">
                <a16:creationId xmlns:a16="http://schemas.microsoft.com/office/drawing/2014/main" id="{99DC9425-C182-7336-C0DC-713078962BA5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684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69"/>
    </mc:Choice>
    <mc:Fallback>
      <p:transition spd="slow" advTm="33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2E561-C2DE-A085-6C60-FD0F2CA9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Methods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CF1C52-9AE9-3A6A-062E-FCAF618525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03112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Video 5">
            <a:extLst>
              <a:ext uri="{FF2B5EF4-FFF2-40B4-BE49-F238E27FC236}">
                <a16:creationId xmlns:a16="http://schemas.microsoft.com/office/drawing/2014/main" id="{360F0A64-5FE6-4108-01CD-CA7F990AFEC5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410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93"/>
    </mc:Choice>
    <mc:Fallback>
      <p:transition spd="slow" advTm="26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A450E-EACF-7ACB-9A05-F97666D8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Correlation Matrix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315E-5C35-4BAF-16CC-74D050C0F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/>
              <a:t>Shows relationships between numeric variables</a:t>
            </a:r>
          </a:p>
          <a:p>
            <a:r>
              <a:rPr lang="en-US" sz="1700" b="1"/>
              <a:t>Key Observations:</a:t>
            </a:r>
          </a:p>
          <a:p>
            <a:pPr lvl="1"/>
            <a:r>
              <a:rPr lang="en-US" sz="1700"/>
              <a:t>Strong Positive Correlation</a:t>
            </a:r>
          </a:p>
          <a:p>
            <a:pPr lvl="2"/>
            <a:r>
              <a:rPr lang="en-US" sz="1700"/>
              <a:t>Sales Volume vs Sales Class </a:t>
            </a:r>
            <a:r>
              <a:rPr lang="en-US" sz="1700">
                <a:sym typeface="Wingdings" pitchFamily="2" charset="2"/>
              </a:rPr>
              <a:t> excluded to prevent leakage</a:t>
            </a:r>
          </a:p>
          <a:p>
            <a:pPr lvl="1"/>
            <a:r>
              <a:rPr lang="en-US" sz="1700">
                <a:sym typeface="Wingdings" pitchFamily="2" charset="2"/>
              </a:rPr>
              <a:t>Weak Negative Correlation</a:t>
            </a:r>
          </a:p>
          <a:p>
            <a:pPr lvl="2"/>
            <a:r>
              <a:rPr lang="en-US" sz="1700">
                <a:sym typeface="Wingdings" pitchFamily="2" charset="2"/>
              </a:rPr>
              <a:t>Milage vs Sales Class</a:t>
            </a:r>
          </a:p>
          <a:p>
            <a:pPr lvl="1"/>
            <a:r>
              <a:rPr lang="en-US" sz="1700">
                <a:sym typeface="Wingdings" pitchFamily="2" charset="2"/>
              </a:rPr>
              <a:t>Weak Positive Correlation </a:t>
            </a:r>
          </a:p>
          <a:p>
            <a:pPr lvl="2"/>
            <a:r>
              <a:rPr lang="en-US" sz="1700">
                <a:sym typeface="Wingdings" pitchFamily="2" charset="2"/>
              </a:rPr>
              <a:t>Prive vs Sales Class</a:t>
            </a:r>
            <a:endParaRPr lang="en-US" sz="1700"/>
          </a:p>
          <a:p>
            <a:r>
              <a:rPr lang="en-US" sz="1700"/>
              <a:t>See Figure 1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E8BB4362-3D64-45EB-B486-F005D4224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" r="3619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Video 6">
            <a:extLst>
              <a:ext uri="{FF2B5EF4-FFF2-40B4-BE49-F238E27FC236}">
                <a16:creationId xmlns:a16="http://schemas.microsoft.com/office/drawing/2014/main" id="{B5E3AE1F-EEED-1B9C-B948-F52BA707FF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366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28"/>
    </mc:Choice>
    <mc:Fallback>
      <p:transition spd="slow" advTm="71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DE066-1CBE-084C-F09F-7271FB1D3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Logistic Regression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6E02-BDC9-84FB-87D9-2D6F5791E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Baseline model using linear relationship </a:t>
            </a:r>
          </a:p>
          <a:p>
            <a:r>
              <a:rPr lang="en-US" sz="2200" b="1" dirty="0"/>
              <a:t>Accuracy: </a:t>
            </a:r>
            <a:r>
              <a:rPr lang="en-US" sz="2200" dirty="0"/>
              <a:t>0.70</a:t>
            </a:r>
          </a:p>
          <a:p>
            <a:r>
              <a:rPr lang="en-US" sz="2200" dirty="0"/>
              <a:t>All predictions classified as “High”</a:t>
            </a:r>
          </a:p>
          <a:p>
            <a:r>
              <a:rPr lang="en-US" sz="2200" dirty="0"/>
              <a:t>Poor recall for “Low” sales class due to class imbalance</a:t>
            </a:r>
          </a:p>
          <a:p>
            <a:r>
              <a:rPr lang="en-US" sz="2200" dirty="0"/>
              <a:t>Overly simplistic for real-world data</a:t>
            </a:r>
          </a:p>
          <a:p>
            <a:r>
              <a:rPr lang="en-US" sz="2200" dirty="0"/>
              <a:t>See Figure 2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4E5F3D-9F7E-CA9E-E43B-5CC618A087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32" y="640080"/>
            <a:ext cx="5034000" cy="5577840"/>
          </a:xfrm>
          <a:prstGeom prst="rect">
            <a:avLst/>
          </a:prstGeom>
        </p:spPr>
      </p:pic>
      <p:pic>
        <p:nvPicPr>
          <p:cNvPr id="7" name="Video 6">
            <a:extLst>
              <a:ext uri="{FF2B5EF4-FFF2-40B4-BE49-F238E27FC236}">
                <a16:creationId xmlns:a16="http://schemas.microsoft.com/office/drawing/2014/main" id="{EADFDEA3-84ED-1CBF-DAB7-8DE49B4863A2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625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97"/>
    </mc:Choice>
    <mc:Fallback>
      <p:transition spd="slow" advTm="48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80CC-94A2-6BB8-E0AF-FE01B2D4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Random Forest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9FE7B-83AE-7203-D1F3-E18F347D4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Captures non-linear relationships</a:t>
            </a:r>
          </a:p>
          <a:p>
            <a:r>
              <a:rPr lang="en-US" sz="2000" b="1" dirty="0"/>
              <a:t>Accuracy: </a:t>
            </a:r>
            <a:r>
              <a:rPr lang="en-US" sz="2000" dirty="0"/>
              <a:t>0.69</a:t>
            </a:r>
          </a:p>
          <a:p>
            <a:r>
              <a:rPr lang="en-US" sz="2000" dirty="0"/>
              <a:t>Still favors “High” sales class but improved recall</a:t>
            </a:r>
          </a:p>
          <a:p>
            <a:r>
              <a:rPr lang="en-US" sz="2000" b="1" dirty="0"/>
              <a:t>Top Features:</a:t>
            </a:r>
          </a:p>
          <a:p>
            <a:pPr lvl="1"/>
            <a:r>
              <a:rPr lang="en-US" sz="2000" dirty="0"/>
              <a:t>Price</a:t>
            </a:r>
          </a:p>
          <a:p>
            <a:pPr lvl="1"/>
            <a:r>
              <a:rPr lang="en-US" sz="2000" dirty="0"/>
              <a:t>Milage</a:t>
            </a:r>
          </a:p>
          <a:p>
            <a:pPr lvl="1"/>
            <a:r>
              <a:rPr lang="en-US" sz="2000" dirty="0"/>
              <a:t>Engine Size</a:t>
            </a:r>
          </a:p>
          <a:p>
            <a:r>
              <a:rPr lang="en-US" sz="2000" dirty="0"/>
              <a:t>See Figures 3 &amp;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7A25A-A6E1-4130-481E-33B915F12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00" y="774285"/>
            <a:ext cx="3597453" cy="2581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03E003-57EB-8CBD-A138-15B4989A0D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499" y="3575074"/>
            <a:ext cx="3635456" cy="2581173"/>
          </a:xfrm>
          <a:prstGeom prst="rect">
            <a:avLst/>
          </a:prstGeom>
        </p:spPr>
      </p:pic>
      <p:pic>
        <p:nvPicPr>
          <p:cNvPr id="8" name="Video 7">
            <a:extLst>
              <a:ext uri="{FF2B5EF4-FFF2-40B4-BE49-F238E27FC236}">
                <a16:creationId xmlns:a16="http://schemas.microsoft.com/office/drawing/2014/main" id="{AA9E9DA9-2EDD-82C6-66AB-176BF1278E45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997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37"/>
    </mc:Choice>
    <mc:Fallback>
      <p:transition spd="slow" advTm="66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06EB7-3AE0-6DDB-A06B-FFE66FB2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XGBoost Classifier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D0C5A-0563-7B88-3A03-EE566566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Accuracy: </a:t>
            </a:r>
            <a:r>
              <a:rPr lang="en-US" sz="1700" dirty="0"/>
              <a:t>0.68</a:t>
            </a:r>
          </a:p>
          <a:p>
            <a:r>
              <a:rPr lang="en-US" sz="1700" dirty="0"/>
              <a:t>Slightly better recall for “Low” class than Random Forest</a:t>
            </a:r>
          </a:p>
          <a:p>
            <a:r>
              <a:rPr lang="en-US" sz="1700" dirty="0"/>
              <a:t>Balanced feature importance</a:t>
            </a:r>
          </a:p>
          <a:p>
            <a:r>
              <a:rPr lang="en-US" sz="1700" dirty="0"/>
              <a:t>Still skewed toward dominant class</a:t>
            </a:r>
          </a:p>
          <a:p>
            <a:r>
              <a:rPr lang="en-US" sz="1700" dirty="0"/>
              <a:t>Stronger at learning from errors but not optimal for deployment</a:t>
            </a:r>
          </a:p>
          <a:p>
            <a:r>
              <a:rPr lang="en-US" sz="1700" b="1" dirty="0"/>
              <a:t>Feature Importance:</a:t>
            </a:r>
          </a:p>
          <a:p>
            <a:pPr lvl="1"/>
            <a:r>
              <a:rPr lang="en-US" sz="1700" dirty="0"/>
              <a:t>All features contribute relatively evenly to predictions.</a:t>
            </a:r>
          </a:p>
          <a:p>
            <a:pPr lvl="2"/>
            <a:r>
              <a:rPr lang="en-US" sz="1700" dirty="0"/>
              <a:t>No single dominating factors</a:t>
            </a:r>
          </a:p>
          <a:p>
            <a:pPr marL="914400" lvl="2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FB148-E20A-2F66-9EDA-B11E03720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545656"/>
            <a:ext cx="5458968" cy="3766687"/>
          </a:xfrm>
          <a:prstGeom prst="rect">
            <a:avLst/>
          </a:prstGeom>
        </p:spPr>
      </p:pic>
      <p:pic>
        <p:nvPicPr>
          <p:cNvPr id="7" name="Video 6">
            <a:extLst>
              <a:ext uri="{FF2B5EF4-FFF2-40B4-BE49-F238E27FC236}">
                <a16:creationId xmlns:a16="http://schemas.microsoft.com/office/drawing/2014/main" id="{8C47BE07-D44C-3EF3-9E2C-424CDF9A3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020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13"/>
    </mc:Choice>
    <mc:Fallback>
      <p:transition spd="slow" advTm="6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1926</Words>
  <Application>Microsoft Macintosh PowerPoint</Application>
  <PresentationFormat>Widescreen</PresentationFormat>
  <Paragraphs>156</Paragraphs>
  <Slides>16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Wingdings</vt:lpstr>
      <vt:lpstr>Office Theme</vt:lpstr>
      <vt:lpstr>Predicting BMW Car Sales Using Machine Learning</vt:lpstr>
      <vt:lpstr>Business Problem</vt:lpstr>
      <vt:lpstr>Background</vt:lpstr>
      <vt:lpstr>Dataset Overview</vt:lpstr>
      <vt:lpstr>Methods </vt:lpstr>
      <vt:lpstr>Correlation Matrix</vt:lpstr>
      <vt:lpstr>Logistic Regression</vt:lpstr>
      <vt:lpstr>Random Forest Results</vt:lpstr>
      <vt:lpstr>XGBoost Classifier</vt:lpstr>
      <vt:lpstr>Conclusion</vt:lpstr>
      <vt:lpstr>Assumptions &amp; Limitations</vt:lpstr>
      <vt:lpstr>Challenges</vt:lpstr>
      <vt:lpstr>Recommendations</vt:lpstr>
      <vt:lpstr>Ethical Considerations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Alyssa Graham</dc:creator>
  <cp:lastModifiedBy>Alyssa Graham</cp:lastModifiedBy>
  <cp:revision>5</cp:revision>
  <dcterms:created xsi:type="dcterms:W3CDTF">2025-08-09T15:36:01Z</dcterms:created>
  <dcterms:modified xsi:type="dcterms:W3CDTF">2025-08-09T20:43:49Z</dcterms:modified>
</cp:coreProperties>
</file>